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83" r:id="rId4"/>
    <p:sldMasterId id="2147483684" r:id="rId5"/>
    <p:sldMasterId id="2147483685" r:id="rId6"/>
    <p:sldMasterId id="2147483686"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Lst>
  <p:sldSz cy="5143500" cx="9144000"/>
  <p:notesSz cx="6858000" cy="9144000"/>
  <p:embeddedFontLst>
    <p:embeddedFont>
      <p:font typeface="Calibri"/>
      <p:regular r:id="rId37"/>
      <p:bold r:id="rId38"/>
      <p:italic r:id="rId39"/>
      <p:boldItalic r:id="rId40"/>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D4961D94-E62B-485E-808F-2AB1A2FE1264}">
  <a:tblStyle styleId="{D4961D94-E62B-485E-808F-2AB1A2FE1264}" styleName="Table_0"/>
</a:tblStyleLst>
</file>

<file path=ppt/_rels/presentation.xml.rels><?xml version="1.0" encoding="UTF-8" standalone="yes"?><Relationships xmlns="http://schemas.openxmlformats.org/package/2006/relationships"><Relationship Id="rId40" Type="http://schemas.openxmlformats.org/officeDocument/2006/relationships/font" Target="fonts/Calibri-boldItalic.fntdata"/><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1.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11" Type="http://schemas.openxmlformats.org/officeDocument/2006/relationships/slide" Target="slides/slide3.xml"/><Relationship Id="rId33" Type="http://schemas.openxmlformats.org/officeDocument/2006/relationships/slide" Target="slides/slide25.xml"/><Relationship Id="rId10" Type="http://schemas.openxmlformats.org/officeDocument/2006/relationships/slide" Target="slides/slide2.xml"/><Relationship Id="rId32" Type="http://schemas.openxmlformats.org/officeDocument/2006/relationships/slide" Target="slides/slide24.xml"/><Relationship Id="rId13" Type="http://schemas.openxmlformats.org/officeDocument/2006/relationships/slide" Target="slides/slide5.xml"/><Relationship Id="rId35" Type="http://schemas.openxmlformats.org/officeDocument/2006/relationships/slide" Target="slides/slide27.xml"/><Relationship Id="rId12" Type="http://schemas.openxmlformats.org/officeDocument/2006/relationships/slide" Target="slides/slide4.xml"/><Relationship Id="rId34" Type="http://schemas.openxmlformats.org/officeDocument/2006/relationships/slide" Target="slides/slide26.xml"/><Relationship Id="rId15" Type="http://schemas.openxmlformats.org/officeDocument/2006/relationships/slide" Target="slides/slide7.xml"/><Relationship Id="rId37" Type="http://schemas.openxmlformats.org/officeDocument/2006/relationships/font" Target="fonts/Calibri-regular.fntdata"/><Relationship Id="rId14" Type="http://schemas.openxmlformats.org/officeDocument/2006/relationships/slide" Target="slides/slide6.xml"/><Relationship Id="rId36" Type="http://schemas.openxmlformats.org/officeDocument/2006/relationships/slide" Target="slides/slide28.xml"/><Relationship Id="rId17" Type="http://schemas.openxmlformats.org/officeDocument/2006/relationships/slide" Target="slides/slide9.xml"/><Relationship Id="rId39" Type="http://schemas.openxmlformats.org/officeDocument/2006/relationships/font" Target="fonts/Calibri-italic.fntdata"/><Relationship Id="rId16" Type="http://schemas.openxmlformats.org/officeDocument/2006/relationships/slide" Target="slides/slide8.xml"/><Relationship Id="rId38" Type="http://schemas.openxmlformats.org/officeDocument/2006/relationships/font" Target="fonts/Calibri-bold.fntdata"/><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indent="0" marL="0" marR="0" rtl="0" algn="l">
              <a:spcBef>
                <a:spcPts val="0"/>
              </a:spcBef>
              <a:defRPr b="0" baseline="0" i="0" sz="1100" u="none" cap="none" strike="noStrike">
                <a:solidFill>
                  <a:schemeClr val="dk1"/>
                </a:solidFill>
                <a:latin typeface="Arial"/>
                <a:ea typeface="Arial"/>
                <a:cs typeface="Arial"/>
                <a:sym typeface="Arial"/>
              </a:defRPr>
            </a:lvl1pPr>
            <a:lvl2pPr indent="0" marL="457200" marR="0" rtl="0" algn="l">
              <a:spcBef>
                <a:spcPts val="0"/>
              </a:spcBef>
              <a:defRPr b="0" baseline="0" i="0" sz="1100" u="none" cap="none" strike="noStrike">
                <a:solidFill>
                  <a:schemeClr val="dk1"/>
                </a:solidFill>
                <a:latin typeface="Arial"/>
                <a:ea typeface="Arial"/>
                <a:cs typeface="Arial"/>
                <a:sym typeface="Arial"/>
              </a:defRPr>
            </a:lvl2pPr>
            <a:lvl3pPr indent="0" marL="914400" marR="0" rtl="0" algn="l">
              <a:spcBef>
                <a:spcPts val="0"/>
              </a:spcBef>
              <a:defRPr b="0" baseline="0" i="0" sz="1100" u="none" cap="none" strike="noStrike">
                <a:solidFill>
                  <a:schemeClr val="dk1"/>
                </a:solidFill>
                <a:latin typeface="Arial"/>
                <a:ea typeface="Arial"/>
                <a:cs typeface="Arial"/>
                <a:sym typeface="Arial"/>
              </a:defRPr>
            </a:lvl3pPr>
            <a:lvl4pPr indent="0" marL="1371600" marR="0" rtl="0" algn="l">
              <a:spcBef>
                <a:spcPts val="0"/>
              </a:spcBef>
              <a:defRPr b="0" baseline="0" i="0" sz="1100" u="none" cap="none" strike="noStrike">
                <a:solidFill>
                  <a:schemeClr val="dk1"/>
                </a:solidFill>
                <a:latin typeface="Arial"/>
                <a:ea typeface="Arial"/>
                <a:cs typeface="Arial"/>
                <a:sym typeface="Arial"/>
              </a:defRPr>
            </a:lvl4pPr>
            <a:lvl5pPr indent="0" marL="1828800" marR="0" rtl="0" algn="l">
              <a:spcBef>
                <a:spcPts val="0"/>
              </a:spcBef>
              <a:defRPr b="0" baseline="0" i="0" sz="1100" u="none" cap="none" strike="noStrike">
                <a:solidFill>
                  <a:schemeClr val="dk1"/>
                </a:solidFill>
                <a:latin typeface="Arial"/>
                <a:ea typeface="Arial"/>
                <a:cs typeface="Arial"/>
                <a:sym typeface="Arial"/>
              </a:defRPr>
            </a:lvl5pPr>
            <a:lvl6pPr indent="0" marL="2286000" marR="0" rtl="0" algn="l">
              <a:spcBef>
                <a:spcPts val="0"/>
              </a:spcBef>
              <a:defRPr b="0" baseline="0" i="0" sz="1100" u="none" cap="none" strike="noStrike">
                <a:solidFill>
                  <a:schemeClr val="dk1"/>
                </a:solidFill>
                <a:latin typeface="Arial"/>
                <a:ea typeface="Arial"/>
                <a:cs typeface="Arial"/>
                <a:sym typeface="Arial"/>
              </a:defRPr>
            </a:lvl6pPr>
            <a:lvl7pPr indent="0" marL="2743200" marR="0" rtl="0" algn="l">
              <a:spcBef>
                <a:spcPts val="0"/>
              </a:spcBef>
              <a:defRPr b="0" baseline="0" i="0" sz="1100" u="none" cap="none" strike="noStrike">
                <a:solidFill>
                  <a:schemeClr val="dk1"/>
                </a:solidFill>
                <a:latin typeface="Arial"/>
                <a:ea typeface="Arial"/>
                <a:cs typeface="Arial"/>
                <a:sym typeface="Arial"/>
              </a:defRPr>
            </a:lvl7pPr>
            <a:lvl8pPr indent="0" marL="3200400" marR="0" rtl="0" algn="l">
              <a:spcBef>
                <a:spcPts val="0"/>
              </a:spcBef>
              <a:defRPr b="0" baseline="0" i="0" sz="1100" u="none" cap="none" strike="noStrike">
                <a:solidFill>
                  <a:schemeClr val="dk1"/>
                </a:solidFill>
                <a:latin typeface="Arial"/>
                <a:ea typeface="Arial"/>
                <a:cs typeface="Arial"/>
                <a:sym typeface="Arial"/>
              </a:defRPr>
            </a:lvl8pPr>
            <a:lvl9pPr indent="0" marL="3657600" marR="0" rtl="0" algn="l">
              <a:spcBef>
                <a:spcPts val="0"/>
              </a:spcBef>
              <a:defRPr b="0" baseline="0" i="0" sz="11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 name="Shape 46"/>
        <p:cNvGrpSpPr/>
        <p:nvPr/>
      </p:nvGrpSpPr>
      <p:grpSpPr>
        <a:xfrm>
          <a:off x="0" y="0"/>
          <a:ext cx="0" cy="0"/>
          <a:chOff x="0" y="0"/>
          <a:chExt cx="0" cy="0"/>
        </a:xfrm>
      </p:grpSpPr>
      <p:sp>
        <p:nvSpPr>
          <p:cNvPr id="47" name="Shape 4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8" name="Shape 48"/>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294" name="Shape 294"/>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1" name="Shape 30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Branson’s “Voice and Choice”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6" name="Shape 306"/>
        <p:cNvGrpSpPr/>
        <p:nvPr/>
      </p:nvGrpSpPr>
      <p:grpSpPr>
        <a:xfrm>
          <a:off x="0" y="0"/>
          <a:ext cx="0" cy="0"/>
          <a:chOff x="0" y="0"/>
          <a:chExt cx="0" cy="0"/>
        </a:xfrm>
      </p:grpSpPr>
      <p:sp>
        <p:nvSpPr>
          <p:cNvPr id="307" name="Shape 3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08" name="Shape 308"/>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3" name="Shape 313"/>
        <p:cNvGrpSpPr/>
        <p:nvPr/>
      </p:nvGrpSpPr>
      <p:grpSpPr>
        <a:xfrm>
          <a:off x="0" y="0"/>
          <a:ext cx="0" cy="0"/>
          <a:chOff x="0" y="0"/>
          <a:chExt cx="0" cy="0"/>
        </a:xfrm>
      </p:grpSpPr>
      <p:sp>
        <p:nvSpPr>
          <p:cNvPr id="314" name="Shape 31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15" name="Shape 315"/>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1" name="Shape 321"/>
        <p:cNvGrpSpPr/>
        <p:nvPr/>
      </p:nvGrpSpPr>
      <p:grpSpPr>
        <a:xfrm>
          <a:off x="0" y="0"/>
          <a:ext cx="0" cy="0"/>
          <a:chOff x="0" y="0"/>
          <a:chExt cx="0" cy="0"/>
        </a:xfrm>
      </p:grpSpPr>
      <p:sp>
        <p:nvSpPr>
          <p:cNvPr id="322" name="Shape 32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23" name="Shape 32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31" name="Shape 33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36" name="Shape 336"/>
        <p:cNvGrpSpPr/>
        <p:nvPr/>
      </p:nvGrpSpPr>
      <p:grpSpPr>
        <a:xfrm>
          <a:off x="0" y="0"/>
          <a:ext cx="0" cy="0"/>
          <a:chOff x="0" y="0"/>
          <a:chExt cx="0" cy="0"/>
        </a:xfrm>
      </p:grpSpPr>
      <p:sp>
        <p:nvSpPr>
          <p:cNvPr id="337" name="Shape 33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38" name="Shape 338"/>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44" name="Shape 344"/>
        <p:cNvGrpSpPr/>
        <p:nvPr/>
      </p:nvGrpSpPr>
      <p:grpSpPr>
        <a:xfrm>
          <a:off x="0" y="0"/>
          <a:ext cx="0" cy="0"/>
          <a:chOff x="0" y="0"/>
          <a:chExt cx="0" cy="0"/>
        </a:xfrm>
      </p:grpSpPr>
      <p:sp>
        <p:nvSpPr>
          <p:cNvPr id="345" name="Shape 34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46" name="Shape 346"/>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1" name="Shape 351"/>
        <p:cNvGrpSpPr/>
        <p:nvPr/>
      </p:nvGrpSpPr>
      <p:grpSpPr>
        <a:xfrm>
          <a:off x="0" y="0"/>
          <a:ext cx="0" cy="0"/>
          <a:chOff x="0" y="0"/>
          <a:chExt cx="0" cy="0"/>
        </a:xfrm>
      </p:grpSpPr>
      <p:sp>
        <p:nvSpPr>
          <p:cNvPr id="352" name="Shape 35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53" name="Shape 35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58" name="Shape 358"/>
        <p:cNvGrpSpPr/>
        <p:nvPr/>
      </p:nvGrpSpPr>
      <p:grpSpPr>
        <a:xfrm>
          <a:off x="0" y="0"/>
          <a:ext cx="0" cy="0"/>
          <a:chOff x="0" y="0"/>
          <a:chExt cx="0" cy="0"/>
        </a:xfrm>
      </p:grpSpPr>
      <p:sp>
        <p:nvSpPr>
          <p:cNvPr id="359" name="Shape 35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60" name="Shape 360"/>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3" name="Shape 13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
        <p:nvSpPr>
          <p:cNvPr id="134" name="Shape 134"/>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65" name="Shape 365"/>
        <p:cNvGrpSpPr/>
        <p:nvPr/>
      </p:nvGrpSpPr>
      <p:grpSpPr>
        <a:xfrm>
          <a:off x="0" y="0"/>
          <a:ext cx="0" cy="0"/>
          <a:chOff x="0" y="0"/>
          <a:chExt cx="0" cy="0"/>
        </a:xfrm>
      </p:grpSpPr>
      <p:sp>
        <p:nvSpPr>
          <p:cNvPr id="366" name="Shape 36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367" name="Shape 367"/>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73" name="Shape 373"/>
        <p:cNvGrpSpPr/>
        <p:nvPr/>
      </p:nvGrpSpPr>
      <p:grpSpPr>
        <a:xfrm>
          <a:off x="0" y="0"/>
          <a:ext cx="0" cy="0"/>
          <a:chOff x="0" y="0"/>
          <a:chExt cx="0" cy="0"/>
        </a:xfrm>
      </p:grpSpPr>
      <p:sp>
        <p:nvSpPr>
          <p:cNvPr id="374" name="Shape 37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75" name="Shape 375"/>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Reread essay. Revise as necessary. Find something to share. Mix, pair, share. Will look for claim and evidence after the break.</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0" name="Shape 380"/>
        <p:cNvGrpSpPr/>
        <p:nvPr/>
      </p:nvGrpSpPr>
      <p:grpSpPr>
        <a:xfrm>
          <a:off x="0" y="0"/>
          <a:ext cx="0" cy="0"/>
          <a:chOff x="0" y="0"/>
          <a:chExt cx="0" cy="0"/>
        </a:xfrm>
      </p:grpSpPr>
      <p:sp>
        <p:nvSpPr>
          <p:cNvPr id="381" name="Shape 381"/>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82" name="Shape 382"/>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Terri:  Talk about each section and share matrix as components they will find consistent with any mini unit.  (5 minutes max)</a:t>
            </a:r>
          </a:p>
        </p:txBody>
      </p:sp>
      <p:sp>
        <p:nvSpPr>
          <p:cNvPr id="383" name="Shape 383"/>
          <p:cNvSpPr txBox="1"/>
          <p:nvPr>
            <p:ph idx="12" type="sldNum"/>
          </p:nvPr>
        </p:nvSpPr>
        <p:spPr>
          <a:xfrm>
            <a:off x="3884612" y="8685213"/>
            <a:ext cx="2971799" cy="4572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9" name="Shape 389"/>
        <p:cNvGrpSpPr/>
        <p:nvPr/>
      </p:nvGrpSpPr>
      <p:grpSpPr>
        <a:xfrm>
          <a:off x="0" y="0"/>
          <a:ext cx="0" cy="0"/>
          <a:chOff x="0" y="0"/>
          <a:chExt cx="0" cy="0"/>
        </a:xfrm>
      </p:grpSpPr>
      <p:sp>
        <p:nvSpPr>
          <p:cNvPr id="390" name="Shape 39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91" name="Shape 39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Terri:  After looking at the mini unit matrix for </a:t>
            </a:r>
            <a:r>
              <a:rPr b="0" baseline="0" i="1" lang="en" sz="1100" u="none" cap="none" strike="noStrike">
                <a:solidFill>
                  <a:schemeClr val="dk1"/>
                </a:solidFill>
                <a:latin typeface="Arial"/>
                <a:ea typeface="Arial"/>
                <a:cs typeface="Arial"/>
                <a:sym typeface="Arial"/>
              </a:rPr>
              <a:t>Making Informal Arguments </a:t>
            </a:r>
            <a:r>
              <a:rPr b="0" baseline="0" i="0" lang="en" sz="1100" u="none" cap="none" strike="noStrike">
                <a:solidFill>
                  <a:schemeClr val="dk1"/>
                </a:solidFill>
                <a:latin typeface="Arial"/>
                <a:ea typeface="Arial"/>
                <a:cs typeface="Arial"/>
                <a:sym typeface="Arial"/>
              </a:rPr>
              <a:t>(Reality TV), hand out copies of the sample script from NWP.  Stress that this is a sample script/not mandatory.  It is simply a guide if you need it.  However, there are some good ideas for chunking the work and how it might look.  Go over first three bullets on this slide.  (10 minutes for reading and annotating)  Then show last bullet and have work in grade level groups to talk, record their thinking, and share out one adaptation for their grade level.  (15 minutes.)</a:t>
            </a:r>
          </a:p>
        </p:txBody>
      </p:sp>
      <p:sp>
        <p:nvSpPr>
          <p:cNvPr id="392" name="Shape 392"/>
          <p:cNvSpPr txBox="1"/>
          <p:nvPr>
            <p:ph idx="12" type="sldNum"/>
          </p:nvPr>
        </p:nvSpPr>
        <p:spPr>
          <a:xfrm>
            <a:off x="3884612" y="8685213"/>
            <a:ext cx="2971799" cy="4572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7" name="Shape 397"/>
        <p:cNvGrpSpPr/>
        <p:nvPr/>
      </p:nvGrpSpPr>
      <p:grpSpPr>
        <a:xfrm>
          <a:off x="0" y="0"/>
          <a:ext cx="0" cy="0"/>
          <a:chOff x="0" y="0"/>
          <a:chExt cx="0" cy="0"/>
        </a:xfrm>
      </p:grpSpPr>
      <p:sp>
        <p:nvSpPr>
          <p:cNvPr id="398" name="Shape 39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99" name="Shape 399"/>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rPr b="0" baseline="0" i="0" lang="en" sz="1100" u="none" cap="none" strike="noStrike">
                <a:solidFill>
                  <a:schemeClr val="dk1"/>
                </a:solidFill>
                <a:latin typeface="Arial"/>
                <a:ea typeface="Arial"/>
                <a:cs typeface="Arial"/>
                <a:sym typeface="Arial"/>
              </a:rPr>
              <a:t>10:30-10:45</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7" name="Shape 407"/>
        <p:cNvGrpSpPr/>
        <p:nvPr/>
      </p:nvGrpSpPr>
      <p:grpSpPr>
        <a:xfrm>
          <a:off x="0" y="0"/>
          <a:ext cx="0" cy="0"/>
          <a:chOff x="0" y="0"/>
          <a:chExt cx="0" cy="0"/>
        </a:xfrm>
      </p:grpSpPr>
      <p:sp>
        <p:nvSpPr>
          <p:cNvPr id="408" name="Shape 408"/>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09" name="Shape 40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4" name="Shape 414"/>
        <p:cNvGrpSpPr/>
        <p:nvPr/>
      </p:nvGrpSpPr>
      <p:grpSpPr>
        <a:xfrm>
          <a:off x="0" y="0"/>
          <a:ext cx="0" cy="0"/>
          <a:chOff x="0" y="0"/>
          <a:chExt cx="0" cy="0"/>
        </a:xfrm>
      </p:grpSpPr>
      <p:sp>
        <p:nvSpPr>
          <p:cNvPr id="415" name="Shape 41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416" name="Shape 416"/>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5" name="Shape 425"/>
        <p:cNvGrpSpPr/>
        <p:nvPr/>
      </p:nvGrpSpPr>
      <p:grpSpPr>
        <a:xfrm>
          <a:off x="0" y="0"/>
          <a:ext cx="0" cy="0"/>
          <a:chOff x="0" y="0"/>
          <a:chExt cx="0" cy="0"/>
        </a:xfrm>
      </p:grpSpPr>
      <p:sp>
        <p:nvSpPr>
          <p:cNvPr id="426" name="Shape 42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27" name="Shape 42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Pam:</a:t>
            </a:r>
          </a:p>
          <a:p>
            <a:pPr indent="0" lvl="0" marL="0" marR="0" rtl="0" algn="l">
              <a:spcBef>
                <a:spcPts val="0"/>
              </a:spcBef>
              <a:buNone/>
            </a:pPr>
            <a:r>
              <a:t/>
            </a:r>
            <a:endParaRPr b="0" baseline="0" i="0" sz="1100" u="none" cap="none" strike="noStrike">
              <a:solidFill>
                <a:schemeClr val="dk1"/>
              </a:solidFill>
              <a:latin typeface="Arial"/>
              <a:ea typeface="Arial"/>
              <a:cs typeface="Arial"/>
              <a:sym typeface="Arial"/>
            </a:endParaRPr>
          </a:p>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1.  Fishbowl</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3" name="Shape 433"/>
        <p:cNvGrpSpPr/>
        <p:nvPr/>
      </p:nvGrpSpPr>
      <p:grpSpPr>
        <a:xfrm>
          <a:off x="0" y="0"/>
          <a:ext cx="0" cy="0"/>
          <a:chOff x="0" y="0"/>
          <a:chExt cx="0" cy="0"/>
        </a:xfrm>
      </p:grpSpPr>
      <p:sp>
        <p:nvSpPr>
          <p:cNvPr id="434" name="Shape 43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35" name="Shape 43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1" name="Shape 141"/>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
        <p:nvSpPr>
          <p:cNvPr id="148" name="Shape 148"/>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3" name="Shape 153"/>
        <p:cNvGrpSpPr/>
        <p:nvPr/>
      </p:nvGrpSpPr>
      <p:grpSpPr>
        <a:xfrm>
          <a:off x="0" y="0"/>
          <a:ext cx="0" cy="0"/>
          <a:chOff x="0" y="0"/>
          <a:chExt cx="0" cy="0"/>
        </a:xfrm>
      </p:grpSpPr>
      <p:sp>
        <p:nvSpPr>
          <p:cNvPr id="154" name="Shape 154"/>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5" name="Shape 155"/>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1" name="Shape 161"/>
        <p:cNvGrpSpPr/>
        <p:nvPr/>
      </p:nvGrpSpPr>
      <p:grpSpPr>
        <a:xfrm>
          <a:off x="0" y="0"/>
          <a:ext cx="0" cy="0"/>
          <a:chOff x="0" y="0"/>
          <a:chExt cx="0" cy="0"/>
        </a:xfrm>
      </p:grpSpPr>
      <p:sp>
        <p:nvSpPr>
          <p:cNvPr id="162" name="Shape 162"/>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3" name="Shape 163"/>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9" name="Shape 169"/>
        <p:cNvGrpSpPr/>
        <p:nvPr/>
      </p:nvGrpSpPr>
      <p:grpSpPr>
        <a:xfrm>
          <a:off x="0" y="0"/>
          <a:ext cx="0" cy="0"/>
          <a:chOff x="0" y="0"/>
          <a:chExt cx="0" cy="0"/>
        </a:xfrm>
      </p:grpSpPr>
      <p:sp>
        <p:nvSpPr>
          <p:cNvPr id="170" name="Shape 17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1" name="Shape 17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Pam:  </a:t>
            </a:r>
          </a:p>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Post it note write</a:t>
            </a:r>
          </a:p>
          <a:p>
            <a:pPr indent="0" lvl="0" marL="0" marR="0" rtl="0" algn="l">
              <a:spcBef>
                <a:spcPts val="0"/>
              </a:spcBef>
              <a:buSzPct val="25000"/>
              <a:buNone/>
            </a:pPr>
            <a:r>
              <a:rPr b="0" baseline="0" i="0" lang="en" sz="1100" u="none" cap="none" strike="noStrike">
                <a:solidFill>
                  <a:schemeClr val="dk1"/>
                </a:solidFill>
                <a:latin typeface="Arial"/>
                <a:ea typeface="Arial"/>
                <a:cs typeface="Arial"/>
                <a:sym typeface="Arial"/>
              </a:rPr>
              <a:t>Mix Pair Share</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2" name="Shape 252"/>
        <p:cNvGrpSpPr/>
        <p:nvPr/>
      </p:nvGrpSpPr>
      <p:grpSpPr>
        <a:xfrm>
          <a:off x="0" y="0"/>
          <a:ext cx="0" cy="0"/>
          <a:chOff x="0" y="0"/>
          <a:chExt cx="0" cy="0"/>
        </a:xfrm>
      </p:grpSpPr>
      <p:sp>
        <p:nvSpPr>
          <p:cNvPr id="253" name="Shape 253"/>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a:noFill/>
          </a:ln>
        </p:spPr>
      </p:sp>
      <p:sp>
        <p:nvSpPr>
          <p:cNvPr id="254" name="Shape 254"/>
          <p:cNvSpPr txBox="1"/>
          <p:nvPr>
            <p:ph idx="1" type="body"/>
          </p:nvPr>
        </p:nvSpPr>
        <p:spPr>
          <a:xfrm>
            <a:off x="685800" y="4343400"/>
            <a:ext cx="5486399" cy="4114800"/>
          </a:xfrm>
          <a:prstGeom prst="rect">
            <a:avLst/>
          </a:prstGeom>
          <a:noFill/>
          <a:ln>
            <a:noFill/>
          </a:ln>
        </p:spPr>
        <p:txBody>
          <a:bodyPr anchorCtr="0" anchor="t" bIns="45625" lIns="91250" rIns="91250" tIns="45625">
            <a:noAutofit/>
          </a:bodyPr>
          <a:lstStyle/>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Norms are developed collaboratively, over time. </a:t>
            </a:r>
          </a:p>
          <a:p>
            <a:pPr indent="0" lvl="0" marL="0" marR="0" rtl="0" algn="l">
              <a:spcBef>
                <a:spcPts val="0"/>
              </a:spcBef>
              <a:spcAft>
                <a:spcPts val="0"/>
              </a:spcAft>
              <a:buClr>
                <a:schemeClr val="dk1"/>
              </a:buClr>
              <a:buFont typeface="Arial"/>
              <a:buNone/>
            </a:pPr>
            <a:r>
              <a:t/>
            </a:r>
            <a:endParaRPr b="0" baseline="0" i="0" sz="1200" u="none" cap="none" strike="noStrike">
              <a:solidFill>
                <a:schemeClr val="dk1"/>
              </a:solidFill>
              <a:latin typeface="Arial"/>
              <a:ea typeface="Arial"/>
              <a:cs typeface="Arial"/>
              <a:sym typeface="Arial"/>
            </a:endParaRPr>
          </a:p>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Post it</a:t>
            </a:r>
          </a:p>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Solo Write</a:t>
            </a:r>
          </a:p>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Table Share</a:t>
            </a:r>
          </a:p>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Script on large poster paper.</a:t>
            </a:r>
          </a:p>
          <a:p>
            <a:pPr indent="0" lvl="0" marL="0" marR="0" rtl="0" algn="l">
              <a:spcBef>
                <a:spcPts val="0"/>
              </a:spcBef>
              <a:spcAft>
                <a:spcPts val="0"/>
              </a:spcAft>
              <a:buClr>
                <a:schemeClr val="dk1"/>
              </a:buClr>
              <a:buSzPct val="25000"/>
              <a:buFont typeface="Arial"/>
              <a:buNone/>
            </a:pPr>
            <a:r>
              <a:rPr b="0" baseline="0" i="0" lang="en" sz="1200" u="none" cap="none" strike="noStrike">
                <a:solidFill>
                  <a:schemeClr val="dk1"/>
                </a:solidFill>
                <a:latin typeface="Arial"/>
                <a:ea typeface="Arial"/>
                <a:cs typeface="Arial"/>
                <a:sym typeface="Arial"/>
              </a:rPr>
              <a:t>Save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5" name="Shape 285"/>
        <p:cNvGrpSpPr/>
        <p:nvPr/>
      </p:nvGrpSpPr>
      <p:grpSpPr>
        <a:xfrm>
          <a:off x="0" y="0"/>
          <a:ext cx="0" cy="0"/>
          <a:chOff x="0" y="0"/>
          <a:chExt cx="0" cy="0"/>
        </a:xfrm>
      </p:grpSpPr>
      <p:sp>
        <p:nvSpPr>
          <p:cNvPr id="286" name="Shape 286"/>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87" name="Shape 287"/>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Font typeface="Arial"/>
              <a:buNone/>
            </a:pPr>
            <a:r>
              <a:t/>
            </a:r>
            <a:endParaRPr b="0" baseline="0" i="0" sz="1100" u="none" cap="none" strike="noStrike">
              <a:solidFill>
                <a:schemeClr val="dk1"/>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sp>
        <p:nvSpPr>
          <p:cNvPr id="9" name="Shape 9"/>
          <p:cNvSpPr txBox="1"/>
          <p:nvPr>
            <p:ph type="ctrTitle"/>
          </p:nvPr>
        </p:nvSpPr>
        <p:spPr>
          <a:xfrm>
            <a:off x="685800" y="1583341"/>
            <a:ext cx="7772400" cy="1159873"/>
          </a:xfrm>
          <a:prstGeom prst="rect">
            <a:avLst/>
          </a:prstGeom>
          <a:noFill/>
          <a:ln>
            <a:noFill/>
          </a:ln>
        </p:spPr>
        <p:txBody>
          <a:bodyPr anchorCtr="0" anchor="b" bIns="91425" lIns="91425" rIns="91425" tIns="91425"/>
          <a:lstStyle>
            <a:lvl1pPr indent="0" marL="0" marR="0" rtl="0" algn="ctr">
              <a:lnSpc>
                <a:spcPct val="100000"/>
              </a:lnSpc>
              <a:spcBef>
                <a:spcPts val="0"/>
              </a:spcBef>
              <a:spcAft>
                <a:spcPts val="0"/>
              </a:spcAft>
              <a:buClr>
                <a:schemeClr val="dk1"/>
              </a:buClr>
              <a:buFont typeface="Arial"/>
              <a:buNone/>
              <a:defRPr b="1" baseline="0" i="0" sz="4800" u="none" cap="none" strike="noStrike">
                <a:solidFill>
                  <a:schemeClr val="dk1"/>
                </a:solidFill>
                <a:latin typeface="Arial"/>
                <a:ea typeface="Arial"/>
                <a:cs typeface="Arial"/>
                <a:sym typeface="Arial"/>
              </a:defRPr>
            </a:lvl1pPr>
            <a:lvl2pPr indent="0" marL="0" marR="0" rtl="0" algn="ctr">
              <a:lnSpc>
                <a:spcPct val="100000"/>
              </a:lnSpc>
              <a:spcBef>
                <a:spcPts val="0"/>
              </a:spcBef>
              <a:spcAft>
                <a:spcPts val="0"/>
              </a:spcAft>
              <a:buClr>
                <a:schemeClr val="dk1"/>
              </a:buClr>
              <a:buFont typeface="Arial"/>
              <a:buNone/>
              <a:defRPr b="1" baseline="0" i="0" sz="4800" u="none" cap="none" strike="noStrike">
                <a:solidFill>
                  <a:schemeClr val="dk1"/>
                </a:solidFill>
                <a:latin typeface="Arial"/>
                <a:ea typeface="Arial"/>
                <a:cs typeface="Arial"/>
                <a:sym typeface="Arial"/>
              </a:defRPr>
            </a:lvl2pPr>
            <a:lvl3pPr indent="0" marL="0" marR="0" rtl="0" algn="ctr">
              <a:spcBef>
                <a:spcPts val="0"/>
              </a:spcBef>
              <a:buClr>
                <a:schemeClr val="dk1"/>
              </a:buClr>
              <a:buFont typeface="Arial"/>
              <a:buNone/>
              <a:defRPr b="1" baseline="0" i="0" sz="4800" u="none" cap="none" strike="noStrike">
                <a:solidFill>
                  <a:schemeClr val="dk1"/>
                </a:solidFill>
              </a:defRPr>
            </a:lvl3pPr>
            <a:lvl4pPr indent="0" marL="0" marR="0" rtl="0" algn="ctr">
              <a:spcBef>
                <a:spcPts val="0"/>
              </a:spcBef>
              <a:buClr>
                <a:schemeClr val="dk1"/>
              </a:buClr>
              <a:buFont typeface="Arial"/>
              <a:buNone/>
              <a:defRPr b="1" baseline="0" i="0" sz="4800" u="none" cap="none" strike="noStrike">
                <a:solidFill>
                  <a:schemeClr val="dk1"/>
                </a:solidFill>
              </a:defRPr>
            </a:lvl4pPr>
            <a:lvl5pPr indent="0" marL="0" marR="0" rtl="0" algn="ctr">
              <a:spcBef>
                <a:spcPts val="0"/>
              </a:spcBef>
              <a:buClr>
                <a:schemeClr val="dk1"/>
              </a:buClr>
              <a:buFont typeface="Arial"/>
              <a:buNone/>
              <a:defRPr b="1" baseline="0" i="0" sz="4800" u="none" cap="none" strike="noStrike">
                <a:solidFill>
                  <a:schemeClr val="dk1"/>
                </a:solidFill>
              </a:defRPr>
            </a:lvl5pPr>
            <a:lvl6pPr indent="0" marL="0" marR="0" rtl="0" algn="ctr">
              <a:spcBef>
                <a:spcPts val="0"/>
              </a:spcBef>
              <a:buClr>
                <a:schemeClr val="dk1"/>
              </a:buClr>
              <a:buFont typeface="Arial"/>
              <a:buNone/>
              <a:defRPr b="1" baseline="0" i="0" sz="4800" u="none" cap="none" strike="noStrike">
                <a:solidFill>
                  <a:schemeClr val="dk1"/>
                </a:solidFill>
              </a:defRPr>
            </a:lvl6pPr>
            <a:lvl7pPr indent="0" marL="0" marR="0" rtl="0" algn="ctr">
              <a:spcBef>
                <a:spcPts val="0"/>
              </a:spcBef>
              <a:buClr>
                <a:schemeClr val="dk1"/>
              </a:buClr>
              <a:buFont typeface="Arial"/>
              <a:buNone/>
              <a:defRPr b="1" baseline="0" i="0" sz="4800" u="none" cap="none" strike="noStrike">
                <a:solidFill>
                  <a:schemeClr val="dk1"/>
                </a:solidFill>
              </a:defRPr>
            </a:lvl7pPr>
            <a:lvl8pPr indent="0" marL="0" marR="0" rtl="0" algn="ctr">
              <a:spcBef>
                <a:spcPts val="0"/>
              </a:spcBef>
              <a:buClr>
                <a:schemeClr val="dk1"/>
              </a:buClr>
              <a:buFont typeface="Arial"/>
              <a:buNone/>
              <a:defRPr b="1" baseline="0" i="0" sz="4800" u="none" cap="none" strike="noStrike">
                <a:solidFill>
                  <a:schemeClr val="dk1"/>
                </a:solidFill>
              </a:defRPr>
            </a:lvl8pPr>
            <a:lvl9pPr indent="0" marL="0" marR="0" rtl="0" algn="ctr">
              <a:spcBef>
                <a:spcPts val="0"/>
              </a:spcBef>
              <a:buClr>
                <a:schemeClr val="dk1"/>
              </a:buClr>
              <a:buFont typeface="Arial"/>
              <a:buNone/>
              <a:defRPr b="1" baseline="0" i="0" sz="4800" u="none" cap="none" strike="noStrike">
                <a:solidFill>
                  <a:schemeClr val="dk1"/>
                </a:solidFill>
              </a:defRPr>
            </a:lvl9pPr>
          </a:lstStyle>
          <a:p/>
        </p:txBody>
      </p:sp>
      <p:sp>
        <p:nvSpPr>
          <p:cNvPr id="10" name="Shape 10"/>
          <p:cNvSpPr txBox="1"/>
          <p:nvPr>
            <p:ph idx="1" type="subTitle"/>
          </p:nvPr>
        </p:nvSpPr>
        <p:spPr>
          <a:xfrm>
            <a:off x="685800" y="2840052"/>
            <a:ext cx="7772400" cy="784799"/>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1pPr>
            <a:lvl2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2pPr>
            <a:lvl3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3pPr>
            <a:lvl4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4pPr>
            <a:lvl5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5pPr>
            <a:lvl6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6pPr>
            <a:lvl7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7pPr>
            <a:lvl8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8pPr>
            <a:lvl9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9pPr>
          </a:lstStyle>
          <a:p/>
        </p:txBody>
      </p:sp>
      <p:sp>
        <p:nvSpPr>
          <p:cNvPr id="11" name="Shape 11"/>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61" name="Shape 61"/>
        <p:cNvGrpSpPr/>
        <p:nvPr/>
      </p:nvGrpSpPr>
      <p:grpSpPr>
        <a:xfrm>
          <a:off x="0" y="0"/>
          <a:ext cx="0" cy="0"/>
          <a:chOff x="0" y="0"/>
          <a:chExt cx="0" cy="0"/>
        </a:xfrm>
      </p:grpSpPr>
      <p:sp>
        <p:nvSpPr>
          <p:cNvPr id="62" name="Shape 62"/>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3" name="Shape 63"/>
          <p:cNvSpPr txBox="1"/>
          <p:nvPr>
            <p:ph idx="1" type="body"/>
          </p:nvPr>
        </p:nvSpPr>
        <p:spPr>
          <a:xfrm>
            <a:off x="457200" y="1200150"/>
            <a:ext cx="4038598" cy="339447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4" name="Shape 64"/>
          <p:cNvSpPr txBox="1"/>
          <p:nvPr>
            <p:ph idx="2" type="body"/>
          </p:nvPr>
        </p:nvSpPr>
        <p:spPr>
          <a:xfrm>
            <a:off x="4648200" y="1200150"/>
            <a:ext cx="4038598" cy="339447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65" name="Shape 6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66" name="Shape 6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67" name="Shape 6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txBox="1"/>
          <p:nvPr>
            <p:ph type="title"/>
          </p:nvPr>
        </p:nvSpPr>
        <p:spPr>
          <a:xfrm>
            <a:off x="1792288" y="3600450"/>
            <a:ext cx="5486399" cy="425053"/>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0" name="Shape 70"/>
          <p:cNvSpPr/>
          <p:nvPr>
            <p:ph idx="2" type="pic"/>
          </p:nvPr>
        </p:nvSpPr>
        <p:spPr>
          <a:xfrm>
            <a:off x="1792288" y="459581"/>
            <a:ext cx="5486399" cy="3086098"/>
          </a:xfrm>
          <a:prstGeom prst="rect">
            <a:avLst/>
          </a:prstGeom>
          <a:noFill/>
          <a:ln>
            <a:noFill/>
          </a:ln>
        </p:spPr>
      </p:sp>
      <p:sp>
        <p:nvSpPr>
          <p:cNvPr id="71" name="Shape 71"/>
          <p:cNvSpPr txBox="1"/>
          <p:nvPr>
            <p:ph idx="1" type="body"/>
          </p:nvPr>
        </p:nvSpPr>
        <p:spPr>
          <a:xfrm>
            <a:off x="1792288" y="4025503"/>
            <a:ext cx="5486399" cy="603645"/>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72" name="Shape 72"/>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73" name="Shape 73"/>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74" name="Shape 74"/>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75" name="Shape 75"/>
        <p:cNvGrpSpPr/>
        <p:nvPr/>
      </p:nvGrpSpPr>
      <p:grpSpPr>
        <a:xfrm>
          <a:off x="0" y="0"/>
          <a:ext cx="0" cy="0"/>
          <a:chOff x="0" y="0"/>
          <a:chExt cx="0" cy="0"/>
        </a:xfrm>
      </p:grpSpPr>
      <p:sp>
        <p:nvSpPr>
          <p:cNvPr id="76" name="Shape 76"/>
          <p:cNvSpPr txBox="1"/>
          <p:nvPr>
            <p:ph type="title"/>
          </p:nvPr>
        </p:nvSpPr>
        <p:spPr>
          <a:xfrm>
            <a:off x="457200" y="204786"/>
            <a:ext cx="3008313" cy="871536"/>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7" name="Shape 77"/>
          <p:cNvSpPr txBox="1"/>
          <p:nvPr>
            <p:ph idx="1" type="body"/>
          </p:nvPr>
        </p:nvSpPr>
        <p:spPr>
          <a:xfrm>
            <a:off x="3575050" y="204786"/>
            <a:ext cx="5111750" cy="438983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78" name="Shape 78"/>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79" name="Shape 79"/>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80" name="Shape 80"/>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81" name="Shape 81"/>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82" name="Shape 82"/>
        <p:cNvGrpSpPr/>
        <p:nvPr/>
      </p:nvGrpSpPr>
      <p:grpSpPr>
        <a:xfrm>
          <a:off x="0" y="0"/>
          <a:ext cx="0" cy="0"/>
          <a:chOff x="0" y="0"/>
          <a:chExt cx="0" cy="0"/>
        </a:xfrm>
      </p:grpSpPr>
      <p:sp>
        <p:nvSpPr>
          <p:cNvPr id="83" name="Shape 8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84" name="Shape 8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85" name="Shape 8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86" name="Shape 86"/>
        <p:cNvGrpSpPr/>
        <p:nvPr/>
      </p:nvGrpSpPr>
      <p:grpSpPr>
        <a:xfrm>
          <a:off x="0" y="0"/>
          <a:ext cx="0" cy="0"/>
          <a:chOff x="0" y="0"/>
          <a:chExt cx="0" cy="0"/>
        </a:xfrm>
      </p:grpSpPr>
      <p:sp>
        <p:nvSpPr>
          <p:cNvPr id="87" name="Shape 87"/>
          <p:cNvSpPr txBox="1"/>
          <p:nvPr>
            <p:ph type="title"/>
          </p:nvPr>
        </p:nvSpPr>
        <p:spPr>
          <a:xfrm>
            <a:off x="722312" y="3305175"/>
            <a:ext cx="7772400" cy="1021555"/>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88" name="Shape 88"/>
          <p:cNvSpPr txBox="1"/>
          <p:nvPr>
            <p:ph idx="1" type="body"/>
          </p:nvPr>
        </p:nvSpPr>
        <p:spPr>
          <a:xfrm>
            <a:off x="722312" y="2180033"/>
            <a:ext cx="7772400" cy="1125140"/>
          </a:xfrm>
          <a:prstGeom prst="rect">
            <a:avLst/>
          </a:prstGeom>
          <a:noFill/>
          <a:ln>
            <a:noFill/>
          </a:ln>
        </p:spPr>
        <p:txBody>
          <a:bodyPr anchorCtr="0" anchor="b" bIns="91425" lIns="91425" rIns="91425" tIns="91425"/>
          <a:lstStyle>
            <a:lvl1pPr indent="0" marL="0" rtl="0">
              <a:spcBef>
                <a:spcPts val="0"/>
              </a:spcBef>
              <a:buClr>
                <a:srgbClr val="888888"/>
              </a:buClr>
              <a:buFont typeface="Calibri"/>
              <a:buNone/>
              <a:defRPr/>
            </a:lvl1pPr>
            <a:lvl2pPr indent="0" marL="457200" rtl="0">
              <a:spcBef>
                <a:spcPts val="0"/>
              </a:spcBef>
              <a:buClr>
                <a:srgbClr val="888888"/>
              </a:buClr>
              <a:buFont typeface="Calibri"/>
              <a:buNone/>
              <a:defRPr/>
            </a:lvl2pPr>
            <a:lvl3pPr indent="0" marL="914400" rtl="0">
              <a:spcBef>
                <a:spcPts val="0"/>
              </a:spcBef>
              <a:buClr>
                <a:srgbClr val="888888"/>
              </a:buClr>
              <a:buFont typeface="Calibri"/>
              <a:buNone/>
              <a:defRPr/>
            </a:lvl3pPr>
            <a:lvl4pPr indent="0" marL="1371600" rtl="0">
              <a:spcBef>
                <a:spcPts val="0"/>
              </a:spcBef>
              <a:buClr>
                <a:srgbClr val="888888"/>
              </a:buClr>
              <a:buFont typeface="Calibri"/>
              <a:buNone/>
              <a:defRPr/>
            </a:lvl4pPr>
            <a:lvl5pPr indent="0" marL="1828800" rtl="0">
              <a:spcBef>
                <a:spcPts val="0"/>
              </a:spcBef>
              <a:buClr>
                <a:srgbClr val="888888"/>
              </a:buClr>
              <a:buFont typeface="Calibri"/>
              <a:buNone/>
              <a:defRPr/>
            </a:lvl5pPr>
            <a:lvl6pPr indent="0" marL="2286000" rtl="0">
              <a:spcBef>
                <a:spcPts val="0"/>
              </a:spcBef>
              <a:buClr>
                <a:srgbClr val="888888"/>
              </a:buClr>
              <a:buFont typeface="Calibri"/>
              <a:buNone/>
              <a:defRPr/>
            </a:lvl6pPr>
            <a:lvl7pPr indent="0" marL="2743200" rtl="0">
              <a:spcBef>
                <a:spcPts val="0"/>
              </a:spcBef>
              <a:buClr>
                <a:srgbClr val="888888"/>
              </a:buClr>
              <a:buFont typeface="Calibri"/>
              <a:buNone/>
              <a:defRPr/>
            </a:lvl7pPr>
            <a:lvl8pPr indent="0" marL="3200400" rtl="0">
              <a:spcBef>
                <a:spcPts val="0"/>
              </a:spcBef>
              <a:buClr>
                <a:srgbClr val="888888"/>
              </a:buClr>
              <a:buFont typeface="Calibri"/>
              <a:buNone/>
              <a:defRPr/>
            </a:lvl8pPr>
            <a:lvl9pPr indent="0" marL="3657600" rtl="0">
              <a:spcBef>
                <a:spcPts val="0"/>
              </a:spcBef>
              <a:buClr>
                <a:srgbClr val="888888"/>
              </a:buClr>
              <a:buFont typeface="Calibri"/>
              <a:buNone/>
              <a:defRPr/>
            </a:lvl9pPr>
          </a:lstStyle>
          <a:p/>
        </p:txBody>
      </p:sp>
      <p:sp>
        <p:nvSpPr>
          <p:cNvPr id="89" name="Shape 89"/>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90" name="Shape 90"/>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91" name="Shape 91"/>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92" name="Shape 92"/>
        <p:cNvGrpSpPr/>
        <p:nvPr/>
      </p:nvGrpSpPr>
      <p:grpSpPr>
        <a:xfrm>
          <a:off x="0" y="0"/>
          <a:ext cx="0" cy="0"/>
          <a:chOff x="0" y="0"/>
          <a:chExt cx="0" cy="0"/>
        </a:xfrm>
      </p:grpSpPr>
      <p:sp>
        <p:nvSpPr>
          <p:cNvPr id="93" name="Shape 93"/>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4" name="Shape 94"/>
          <p:cNvSpPr txBox="1"/>
          <p:nvPr>
            <p:ph idx="1" type="body"/>
          </p:nvPr>
        </p:nvSpPr>
        <p:spPr>
          <a:xfrm>
            <a:off x="457200" y="1151333"/>
            <a:ext cx="4040187" cy="479820"/>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95" name="Shape 95"/>
          <p:cNvSpPr txBox="1"/>
          <p:nvPr>
            <p:ph idx="2" type="body"/>
          </p:nvPr>
        </p:nvSpPr>
        <p:spPr>
          <a:xfrm>
            <a:off x="457200" y="1631155"/>
            <a:ext cx="4040187" cy="296346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6" name="Shape 96"/>
          <p:cNvSpPr txBox="1"/>
          <p:nvPr>
            <p:ph idx="3" type="body"/>
          </p:nvPr>
        </p:nvSpPr>
        <p:spPr>
          <a:xfrm>
            <a:off x="4645025" y="1151333"/>
            <a:ext cx="4041773" cy="479820"/>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97" name="Shape 97"/>
          <p:cNvSpPr txBox="1"/>
          <p:nvPr>
            <p:ph idx="4" type="body"/>
          </p:nvPr>
        </p:nvSpPr>
        <p:spPr>
          <a:xfrm>
            <a:off x="4645025" y="1631155"/>
            <a:ext cx="4041773" cy="296346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98" name="Shape 98"/>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99" name="Shape 99"/>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00" name="Shape 100"/>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01" name="Shape 101"/>
        <p:cNvGrpSpPr/>
        <p:nvPr/>
      </p:nvGrpSpPr>
      <p:grpSpPr>
        <a:xfrm>
          <a:off x="0" y="0"/>
          <a:ext cx="0" cy="0"/>
          <a:chOff x="0" y="0"/>
          <a:chExt cx="0" cy="0"/>
        </a:xfrm>
      </p:grpSpPr>
      <p:sp>
        <p:nvSpPr>
          <p:cNvPr id="102" name="Shape 102"/>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3" name="Shape 10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04" name="Shape 10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05" name="Shape 10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106" name="Shape 106"/>
        <p:cNvGrpSpPr/>
        <p:nvPr/>
      </p:nvGrpSpPr>
      <p:grpSpPr>
        <a:xfrm>
          <a:off x="0" y="0"/>
          <a:ext cx="0" cy="0"/>
          <a:chOff x="0" y="0"/>
          <a:chExt cx="0" cy="0"/>
        </a:xfrm>
      </p:grpSpPr>
      <p:sp>
        <p:nvSpPr>
          <p:cNvPr id="107" name="Shape 107"/>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08" name="Shape 108"/>
          <p:cNvSpPr txBox="1"/>
          <p:nvPr>
            <p:ph idx="1" type="body"/>
          </p:nvPr>
        </p:nvSpPr>
        <p:spPr>
          <a:xfrm rot="5400000">
            <a:off x="2874763" y="-1217414"/>
            <a:ext cx="3394472" cy="8229600"/>
          </a:xfrm>
          <a:prstGeom prst="rect">
            <a:avLst/>
          </a:prstGeom>
          <a:noFill/>
          <a:ln>
            <a:noFill/>
          </a:ln>
        </p:spPr>
        <p:txBody>
          <a:bodyPr anchorCtr="0" anchor="t" bIns="91425" lIns="91425" rIns="91425" tIns="91425"/>
          <a:lstStyle>
            <a:lvl1pPr indent="-50800" marL="342900" rtl="0" algn="l">
              <a:spcBef>
                <a:spcPts val="640"/>
              </a:spcBef>
              <a:buClr>
                <a:schemeClr val="dk1"/>
              </a:buClr>
              <a:buFont typeface="Arial"/>
              <a:buChar char="•"/>
              <a:defRPr/>
            </a:lvl1pPr>
            <a:lvl2pPr indent="-19050" marL="742950" rtl="0" algn="l">
              <a:spcBef>
                <a:spcPts val="560"/>
              </a:spcBef>
              <a:buClr>
                <a:schemeClr val="dk1"/>
              </a:buClr>
              <a:buFont typeface="Arial"/>
              <a:buChar char="–"/>
              <a:defRPr/>
            </a:lvl2pPr>
            <a:lvl3pPr indent="12700" marL="1143000" rtl="0" algn="l">
              <a:spcBef>
                <a:spcPts val="480"/>
              </a:spcBef>
              <a:buClr>
                <a:schemeClr val="dk1"/>
              </a:buClr>
              <a:buFont typeface="Arial"/>
              <a:buChar char="•"/>
              <a:defRPr/>
            </a:lvl3pPr>
            <a:lvl4pPr indent="-12700" marL="1600200" rtl="0" algn="l">
              <a:spcBef>
                <a:spcPts val="400"/>
              </a:spcBef>
              <a:buClr>
                <a:schemeClr val="dk1"/>
              </a:buClr>
              <a:buFont typeface="Arial"/>
              <a:buChar char="–"/>
              <a:defRPr/>
            </a:lvl4pPr>
            <a:lvl5pPr indent="-12700" marL="2057400" rtl="0" algn="l">
              <a:spcBef>
                <a:spcPts val="400"/>
              </a:spcBef>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109" name="Shape 109"/>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10" name="Shape 110"/>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11" name="Shape 111"/>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112" name="Shape 112"/>
        <p:cNvGrpSpPr/>
        <p:nvPr/>
      </p:nvGrpSpPr>
      <p:grpSpPr>
        <a:xfrm>
          <a:off x="0" y="0"/>
          <a:ext cx="0" cy="0"/>
          <a:chOff x="0" y="0"/>
          <a:chExt cx="0" cy="0"/>
        </a:xfrm>
      </p:grpSpPr>
      <p:sp>
        <p:nvSpPr>
          <p:cNvPr id="113" name="Shape 113"/>
          <p:cNvSpPr txBox="1"/>
          <p:nvPr>
            <p:ph type="title"/>
          </p:nvPr>
        </p:nvSpPr>
        <p:spPr>
          <a:xfrm rot="5400000">
            <a:off x="5463776" y="1371599"/>
            <a:ext cx="4388642" cy="20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14" name="Shape 114"/>
          <p:cNvSpPr txBox="1"/>
          <p:nvPr>
            <p:ph idx="1" type="body"/>
          </p:nvPr>
        </p:nvSpPr>
        <p:spPr>
          <a:xfrm rot="5400000">
            <a:off x="1272777" y="-609599"/>
            <a:ext cx="4388642" cy="6019798"/>
          </a:xfrm>
          <a:prstGeom prst="rect">
            <a:avLst/>
          </a:prstGeom>
          <a:noFill/>
          <a:ln>
            <a:noFill/>
          </a:ln>
        </p:spPr>
        <p:txBody>
          <a:bodyPr anchorCtr="0" anchor="t" bIns="91425" lIns="91425" rIns="91425" tIns="91425"/>
          <a:lstStyle>
            <a:lvl1pPr indent="-50800" marL="342900" rtl="0" algn="l">
              <a:spcBef>
                <a:spcPts val="640"/>
              </a:spcBef>
              <a:buClr>
                <a:schemeClr val="dk1"/>
              </a:buClr>
              <a:buFont typeface="Arial"/>
              <a:buChar char="•"/>
              <a:defRPr/>
            </a:lvl1pPr>
            <a:lvl2pPr indent="-19050" marL="742950" rtl="0" algn="l">
              <a:spcBef>
                <a:spcPts val="560"/>
              </a:spcBef>
              <a:buClr>
                <a:schemeClr val="dk1"/>
              </a:buClr>
              <a:buFont typeface="Arial"/>
              <a:buChar char="–"/>
              <a:defRPr/>
            </a:lvl2pPr>
            <a:lvl3pPr indent="12700" marL="1143000" rtl="0" algn="l">
              <a:spcBef>
                <a:spcPts val="480"/>
              </a:spcBef>
              <a:buClr>
                <a:schemeClr val="dk1"/>
              </a:buClr>
              <a:buFont typeface="Arial"/>
              <a:buChar char="•"/>
              <a:defRPr/>
            </a:lvl3pPr>
            <a:lvl4pPr indent="-12700" marL="1600200" rtl="0" algn="l">
              <a:spcBef>
                <a:spcPts val="400"/>
              </a:spcBef>
              <a:buClr>
                <a:schemeClr val="dk1"/>
              </a:buClr>
              <a:buFont typeface="Arial"/>
              <a:buChar char="–"/>
              <a:defRPr/>
            </a:lvl4pPr>
            <a:lvl5pPr indent="-12700" marL="2057400" rtl="0" algn="l">
              <a:spcBef>
                <a:spcPts val="400"/>
              </a:spcBef>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115" name="Shape 11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16" name="Shape 11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17" name="Shape 11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178" name="Shape 178"/>
        <p:cNvGrpSpPr/>
        <p:nvPr/>
      </p:nvGrpSpPr>
      <p:grpSpPr>
        <a:xfrm>
          <a:off x="0" y="0"/>
          <a:ext cx="0" cy="0"/>
          <a:chOff x="0" y="0"/>
          <a:chExt cx="0" cy="0"/>
        </a:xfrm>
      </p:grpSpPr>
      <p:sp>
        <p:nvSpPr>
          <p:cNvPr id="179" name="Shape 179"/>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180" name="Shape 180"/>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50800" marL="342900" rtl="0" algn="l">
              <a:spcBef>
                <a:spcPts val="640"/>
              </a:spcBef>
              <a:spcAft>
                <a:spcPts val="0"/>
              </a:spcAft>
              <a:buClr>
                <a:schemeClr val="dk1"/>
              </a:buClr>
              <a:buFont typeface="Arial"/>
              <a:buChar char="•"/>
              <a:defRPr/>
            </a:lvl1pPr>
            <a:lvl2pPr indent="-19050" marL="742950" rtl="0" algn="l">
              <a:spcBef>
                <a:spcPts val="560"/>
              </a:spcBef>
              <a:spcAft>
                <a:spcPts val="0"/>
              </a:spcAft>
              <a:buClr>
                <a:schemeClr val="dk1"/>
              </a:buClr>
              <a:buFont typeface="Arial"/>
              <a:buChar char="–"/>
              <a:defRPr/>
            </a:lvl2pPr>
            <a:lvl3pPr indent="12700" marL="1143000" rtl="0" algn="l">
              <a:spcBef>
                <a:spcPts val="480"/>
              </a:spcBef>
              <a:spcAft>
                <a:spcPts val="0"/>
              </a:spcAft>
              <a:buClr>
                <a:schemeClr val="dk1"/>
              </a:buClr>
              <a:buFont typeface="Arial"/>
              <a:buChar char="•"/>
              <a:defRPr/>
            </a:lvl3pPr>
            <a:lvl4pPr indent="-12700" marL="1600200" rtl="0" algn="l">
              <a:spcBef>
                <a:spcPts val="400"/>
              </a:spcBef>
              <a:spcAft>
                <a:spcPts val="0"/>
              </a:spcAft>
              <a:buClr>
                <a:schemeClr val="dk1"/>
              </a:buClr>
              <a:buFont typeface="Arial"/>
              <a:buChar char="–"/>
              <a:defRPr/>
            </a:lvl4pPr>
            <a:lvl5pPr indent="-12700" marL="2057400" rtl="0" algn="l">
              <a:spcBef>
                <a:spcPts val="400"/>
              </a:spcBef>
              <a:spcAft>
                <a:spcPts val="0"/>
              </a:spcAft>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181" name="Shape 181"/>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82" name="Shape 182"/>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83" name="Shape 183"/>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2" name="Shape 12"/>
        <p:cNvGrpSpPr/>
        <p:nvPr/>
      </p:nvGrpSpPr>
      <p:grpSpPr>
        <a:xfrm>
          <a:off x="0" y="0"/>
          <a:ext cx="0" cy="0"/>
          <a:chOff x="0" y="0"/>
          <a:chExt cx="0" cy="0"/>
        </a:xfrm>
      </p:grpSpPr>
      <p:sp>
        <p:nvSpPr>
          <p:cNvPr id="13" name="Shape 13"/>
          <p:cNvSpPr txBox="1"/>
          <p:nvPr>
            <p:ph type="title"/>
          </p:nvPr>
        </p:nvSpPr>
        <p:spPr>
          <a:xfrm>
            <a:off x="457200" y="205978"/>
            <a:ext cx="8229600" cy="85725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4" name="Shape 14"/>
          <p:cNvSpPr txBox="1"/>
          <p:nvPr>
            <p:ph idx="1" type="body"/>
          </p:nvPr>
        </p:nvSpPr>
        <p:spPr>
          <a:xfrm>
            <a:off x="457200" y="1200150"/>
            <a:ext cx="8229600" cy="3725775"/>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5" name="Shape 15"/>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184" name="Shape 184"/>
        <p:cNvGrpSpPr/>
        <p:nvPr/>
      </p:nvGrpSpPr>
      <p:grpSpPr>
        <a:xfrm>
          <a:off x="0" y="0"/>
          <a:ext cx="0" cy="0"/>
          <a:chOff x="0" y="0"/>
          <a:chExt cx="0" cy="0"/>
        </a:xfrm>
      </p:grpSpPr>
      <p:sp>
        <p:nvSpPr>
          <p:cNvPr id="185" name="Shape 18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86" name="Shape 18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87" name="Shape 18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188" name="Shape 188"/>
        <p:cNvGrpSpPr/>
        <p:nvPr/>
      </p:nvGrpSpPr>
      <p:grpSpPr>
        <a:xfrm>
          <a:off x="0" y="0"/>
          <a:ext cx="0" cy="0"/>
          <a:chOff x="0" y="0"/>
          <a:chExt cx="0" cy="0"/>
        </a:xfrm>
      </p:grpSpPr>
      <p:sp>
        <p:nvSpPr>
          <p:cNvPr id="189" name="Shape 189"/>
          <p:cNvSpPr txBox="1"/>
          <p:nvPr>
            <p:ph type="ctrTitle"/>
          </p:nvPr>
        </p:nvSpPr>
        <p:spPr>
          <a:xfrm>
            <a:off x="685800" y="1597817"/>
            <a:ext cx="7772400" cy="1102517"/>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0" marR="0" rtl="0" algn="ctr">
              <a:spcBef>
                <a:spcPts val="0"/>
              </a:spcBef>
              <a:spcAft>
                <a:spcPts val="0"/>
              </a:spcAft>
              <a:defRPr b="0" baseline="0" i="0" sz="1800" u="none" cap="none" strike="noStrike"/>
            </a:lvl3pPr>
            <a:lvl4pPr indent="0" marL="0" marR="0" rtl="0" algn="ctr">
              <a:spcBef>
                <a:spcPts val="0"/>
              </a:spcBef>
              <a:spcAft>
                <a:spcPts val="0"/>
              </a:spcAft>
              <a:defRPr b="0" baseline="0" i="0" sz="1800" u="none" cap="none" strike="noStrike"/>
            </a:lvl4pPr>
            <a:lvl5pPr indent="0" marL="0" marR="0" rtl="0" algn="ctr">
              <a:spcBef>
                <a:spcPts val="0"/>
              </a:spcBef>
              <a:spcAft>
                <a:spcPts val="0"/>
              </a:spcAft>
              <a:defRPr b="0" baseline="0" i="0" sz="1800" u="none" cap="none" strike="noStrike"/>
            </a:lvl5pPr>
            <a:lvl6pPr indent="0" marL="457200" marR="0" rtl="0" algn="ctr">
              <a:spcBef>
                <a:spcPts val="0"/>
              </a:spcBef>
              <a:spcAft>
                <a:spcPts val="0"/>
              </a:spcAft>
              <a:defRPr b="0" baseline="0" i="0" sz="1800" u="none" cap="none" strike="noStrike"/>
            </a:lvl6pPr>
            <a:lvl7pPr indent="0" marL="914400" marR="0" rtl="0" algn="ctr">
              <a:spcBef>
                <a:spcPts val="0"/>
              </a:spcBef>
              <a:spcAft>
                <a:spcPts val="0"/>
              </a:spcAft>
              <a:defRPr b="0" baseline="0" i="0" sz="1800" u="none" cap="none" strike="noStrike"/>
            </a:lvl7pPr>
            <a:lvl8pPr indent="0" marL="1371600" marR="0" rtl="0" algn="ctr">
              <a:spcBef>
                <a:spcPts val="0"/>
              </a:spcBef>
              <a:spcAft>
                <a:spcPts val="0"/>
              </a:spcAft>
              <a:defRPr b="0" baseline="0" i="0" sz="1800" u="none" cap="none" strike="noStrike"/>
            </a:lvl8pPr>
            <a:lvl9pPr indent="0" marL="1828800" marR="0" rtl="0" algn="ctr">
              <a:spcBef>
                <a:spcPts val="0"/>
              </a:spcBef>
              <a:spcAft>
                <a:spcPts val="0"/>
              </a:spcAft>
              <a:defRPr b="0" baseline="0" i="0" sz="1800" u="none" cap="none" strike="noStrike"/>
            </a:lvl9pPr>
          </a:lstStyle>
          <a:p/>
        </p:txBody>
      </p:sp>
      <p:sp>
        <p:nvSpPr>
          <p:cNvPr id="190" name="Shape 190"/>
          <p:cNvSpPr txBox="1"/>
          <p:nvPr>
            <p:ph idx="1" type="subTitle"/>
          </p:nvPr>
        </p:nvSpPr>
        <p:spPr>
          <a:xfrm>
            <a:off x="1371600" y="2914650"/>
            <a:ext cx="6400799" cy="1314449"/>
          </a:xfrm>
          <a:prstGeom prst="rect">
            <a:avLst/>
          </a:prstGeom>
          <a:noFill/>
          <a:ln>
            <a:noFill/>
          </a:ln>
        </p:spPr>
        <p:txBody>
          <a:bodyPr anchorCtr="0" anchor="t" bIns="91425" lIns="91425" rIns="91425" tIns="91425"/>
          <a:lstStyle>
            <a:lvl1pPr indent="0" marL="0" marR="0" rtl="0" algn="ctr">
              <a:lnSpc>
                <a:spcPct val="100000"/>
              </a:lnSpc>
              <a:spcBef>
                <a:spcPts val="64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1pPr>
            <a:lvl2pPr indent="0" marL="457200" marR="0" rtl="0" algn="ctr">
              <a:lnSpc>
                <a:spcPct val="100000"/>
              </a:lnSpc>
              <a:spcBef>
                <a:spcPts val="56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2pPr>
            <a:lvl3pPr indent="0" marL="914400" marR="0" rtl="0" algn="ctr">
              <a:lnSpc>
                <a:spcPct val="100000"/>
              </a:lnSpc>
              <a:spcBef>
                <a:spcPts val="48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3pPr>
            <a:lvl4pPr indent="0" marL="13716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4pPr>
            <a:lvl5pPr indent="0" marL="18288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5pPr>
            <a:lvl6pPr indent="0" marL="22860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6pPr>
            <a:lvl7pPr indent="0" marL="27432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7pPr>
            <a:lvl8pPr indent="0" marL="32004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8pPr>
            <a:lvl9pPr indent="0" marL="3657600" marR="0" rtl="0" algn="ctr">
              <a:lnSpc>
                <a:spcPct val="100000"/>
              </a:lnSpc>
              <a:spcBef>
                <a:spcPts val="400"/>
              </a:spcBef>
              <a:spcAft>
                <a:spcPts val="0"/>
              </a:spcAft>
              <a:buClr>
                <a:srgbClr val="888888"/>
              </a:buClr>
              <a:buFont typeface="Arial"/>
              <a:buNone/>
              <a:defRPr b="0" baseline="0" i="0" sz="1400" u="none" cap="none" strike="noStrike">
                <a:solidFill>
                  <a:srgbClr val="000000"/>
                </a:solidFill>
                <a:latin typeface="Arial"/>
                <a:ea typeface="Arial"/>
                <a:cs typeface="Arial"/>
                <a:sym typeface="Arial"/>
              </a:defRPr>
            </a:lvl9pPr>
          </a:lstStyle>
          <a:p/>
        </p:txBody>
      </p:sp>
      <p:sp>
        <p:nvSpPr>
          <p:cNvPr id="191" name="Shape 191"/>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92" name="Shape 192"/>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93" name="Shape 193"/>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94" name="Shape 194"/>
        <p:cNvGrpSpPr/>
        <p:nvPr/>
      </p:nvGrpSpPr>
      <p:grpSpPr>
        <a:xfrm>
          <a:off x="0" y="0"/>
          <a:ext cx="0" cy="0"/>
          <a:chOff x="0" y="0"/>
          <a:chExt cx="0" cy="0"/>
        </a:xfrm>
      </p:grpSpPr>
      <p:sp>
        <p:nvSpPr>
          <p:cNvPr id="195" name="Shape 195"/>
          <p:cNvSpPr txBox="1"/>
          <p:nvPr>
            <p:ph type="title"/>
          </p:nvPr>
        </p:nvSpPr>
        <p:spPr>
          <a:xfrm>
            <a:off x="722312" y="3305175"/>
            <a:ext cx="7772400" cy="1021555"/>
          </a:xfrm>
          <a:prstGeom prst="rect">
            <a:avLst/>
          </a:prstGeom>
          <a:noFill/>
          <a:ln>
            <a:noFill/>
          </a:ln>
        </p:spPr>
        <p:txBody>
          <a:bodyPr anchorCtr="0" anchor="t"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6" name="Shape 196"/>
          <p:cNvSpPr txBox="1"/>
          <p:nvPr>
            <p:ph idx="1" type="body"/>
          </p:nvPr>
        </p:nvSpPr>
        <p:spPr>
          <a:xfrm>
            <a:off x="722312" y="2180033"/>
            <a:ext cx="7772400" cy="1125140"/>
          </a:xfrm>
          <a:prstGeom prst="rect">
            <a:avLst/>
          </a:prstGeom>
          <a:noFill/>
          <a:ln>
            <a:noFill/>
          </a:ln>
        </p:spPr>
        <p:txBody>
          <a:bodyPr anchorCtr="0" anchor="b" bIns="91425" lIns="91425" rIns="91425" tIns="91425"/>
          <a:lstStyle>
            <a:lvl1pPr indent="0" marL="0" rtl="0">
              <a:spcBef>
                <a:spcPts val="0"/>
              </a:spcBef>
              <a:buClr>
                <a:srgbClr val="888888"/>
              </a:buClr>
              <a:buFont typeface="Calibri"/>
              <a:buNone/>
              <a:defRPr/>
            </a:lvl1pPr>
            <a:lvl2pPr indent="0" marL="457200" rtl="0">
              <a:spcBef>
                <a:spcPts val="0"/>
              </a:spcBef>
              <a:buClr>
                <a:srgbClr val="888888"/>
              </a:buClr>
              <a:buFont typeface="Calibri"/>
              <a:buNone/>
              <a:defRPr/>
            </a:lvl2pPr>
            <a:lvl3pPr indent="0" marL="914400" rtl="0">
              <a:spcBef>
                <a:spcPts val="0"/>
              </a:spcBef>
              <a:buClr>
                <a:srgbClr val="888888"/>
              </a:buClr>
              <a:buFont typeface="Calibri"/>
              <a:buNone/>
              <a:defRPr/>
            </a:lvl3pPr>
            <a:lvl4pPr indent="0" marL="1371600" rtl="0">
              <a:spcBef>
                <a:spcPts val="0"/>
              </a:spcBef>
              <a:buClr>
                <a:srgbClr val="888888"/>
              </a:buClr>
              <a:buFont typeface="Calibri"/>
              <a:buNone/>
              <a:defRPr/>
            </a:lvl4pPr>
            <a:lvl5pPr indent="0" marL="1828800" rtl="0">
              <a:spcBef>
                <a:spcPts val="0"/>
              </a:spcBef>
              <a:buClr>
                <a:srgbClr val="888888"/>
              </a:buClr>
              <a:buFont typeface="Calibri"/>
              <a:buNone/>
              <a:defRPr/>
            </a:lvl5pPr>
            <a:lvl6pPr indent="0" marL="2286000" rtl="0">
              <a:spcBef>
                <a:spcPts val="0"/>
              </a:spcBef>
              <a:buClr>
                <a:srgbClr val="888888"/>
              </a:buClr>
              <a:buFont typeface="Calibri"/>
              <a:buNone/>
              <a:defRPr/>
            </a:lvl6pPr>
            <a:lvl7pPr indent="0" marL="2743200" rtl="0">
              <a:spcBef>
                <a:spcPts val="0"/>
              </a:spcBef>
              <a:buClr>
                <a:srgbClr val="888888"/>
              </a:buClr>
              <a:buFont typeface="Calibri"/>
              <a:buNone/>
              <a:defRPr/>
            </a:lvl7pPr>
            <a:lvl8pPr indent="0" marL="3200400" rtl="0">
              <a:spcBef>
                <a:spcPts val="0"/>
              </a:spcBef>
              <a:buClr>
                <a:srgbClr val="888888"/>
              </a:buClr>
              <a:buFont typeface="Calibri"/>
              <a:buNone/>
              <a:defRPr/>
            </a:lvl8pPr>
            <a:lvl9pPr indent="0" marL="3657600" rtl="0">
              <a:spcBef>
                <a:spcPts val="0"/>
              </a:spcBef>
              <a:buClr>
                <a:srgbClr val="888888"/>
              </a:buClr>
              <a:buFont typeface="Calibri"/>
              <a:buNone/>
              <a:defRPr/>
            </a:lvl9pPr>
          </a:lstStyle>
          <a:p/>
        </p:txBody>
      </p:sp>
      <p:sp>
        <p:nvSpPr>
          <p:cNvPr id="197" name="Shape 197"/>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98" name="Shape 198"/>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99" name="Shape 199"/>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200" name="Shape 200"/>
        <p:cNvGrpSpPr/>
        <p:nvPr/>
      </p:nvGrpSpPr>
      <p:grpSpPr>
        <a:xfrm>
          <a:off x="0" y="0"/>
          <a:ext cx="0" cy="0"/>
          <a:chOff x="0" y="0"/>
          <a:chExt cx="0" cy="0"/>
        </a:xfrm>
      </p:grpSpPr>
      <p:sp>
        <p:nvSpPr>
          <p:cNvPr id="201" name="Shape 201"/>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02" name="Shape 202"/>
          <p:cNvSpPr txBox="1"/>
          <p:nvPr>
            <p:ph idx="1" type="body"/>
          </p:nvPr>
        </p:nvSpPr>
        <p:spPr>
          <a:xfrm>
            <a:off x="457200" y="1200150"/>
            <a:ext cx="4038598" cy="339447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3" name="Shape 203"/>
          <p:cNvSpPr txBox="1"/>
          <p:nvPr>
            <p:ph idx="2" type="body"/>
          </p:nvPr>
        </p:nvSpPr>
        <p:spPr>
          <a:xfrm>
            <a:off x="4648200" y="1200150"/>
            <a:ext cx="4038598" cy="3394472"/>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4" name="Shape 204"/>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05" name="Shape 205"/>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06" name="Shape 206"/>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207" name="Shape 207"/>
        <p:cNvGrpSpPr/>
        <p:nvPr/>
      </p:nvGrpSpPr>
      <p:grpSpPr>
        <a:xfrm>
          <a:off x="0" y="0"/>
          <a:ext cx="0" cy="0"/>
          <a:chOff x="0" y="0"/>
          <a:chExt cx="0" cy="0"/>
        </a:xfrm>
      </p:grpSpPr>
      <p:sp>
        <p:nvSpPr>
          <p:cNvPr id="208" name="Shape 208"/>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9" name="Shape 209"/>
          <p:cNvSpPr txBox="1"/>
          <p:nvPr>
            <p:ph idx="1" type="body"/>
          </p:nvPr>
        </p:nvSpPr>
        <p:spPr>
          <a:xfrm>
            <a:off x="457200" y="1151333"/>
            <a:ext cx="4040187" cy="479820"/>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210" name="Shape 210"/>
          <p:cNvSpPr txBox="1"/>
          <p:nvPr>
            <p:ph idx="2" type="body"/>
          </p:nvPr>
        </p:nvSpPr>
        <p:spPr>
          <a:xfrm>
            <a:off x="457200" y="1631155"/>
            <a:ext cx="4040187" cy="296346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11" name="Shape 211"/>
          <p:cNvSpPr txBox="1"/>
          <p:nvPr>
            <p:ph idx="3" type="body"/>
          </p:nvPr>
        </p:nvSpPr>
        <p:spPr>
          <a:xfrm>
            <a:off x="4645025" y="1151333"/>
            <a:ext cx="4041773" cy="479820"/>
          </a:xfrm>
          <a:prstGeom prst="rect">
            <a:avLst/>
          </a:prstGeom>
          <a:noFill/>
          <a:ln>
            <a:noFill/>
          </a:ln>
        </p:spPr>
        <p:txBody>
          <a:bodyPr anchorCtr="0" anchor="b"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212" name="Shape 212"/>
          <p:cNvSpPr txBox="1"/>
          <p:nvPr>
            <p:ph idx="4" type="body"/>
          </p:nvPr>
        </p:nvSpPr>
        <p:spPr>
          <a:xfrm>
            <a:off x="4645025" y="1631155"/>
            <a:ext cx="4041773" cy="296346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13" name="Shape 213"/>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14" name="Shape 214"/>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15" name="Shape 215"/>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6" name="Shape 216"/>
        <p:cNvGrpSpPr/>
        <p:nvPr/>
      </p:nvGrpSpPr>
      <p:grpSpPr>
        <a:xfrm>
          <a:off x="0" y="0"/>
          <a:ext cx="0" cy="0"/>
          <a:chOff x="0" y="0"/>
          <a:chExt cx="0" cy="0"/>
        </a:xfrm>
      </p:grpSpPr>
      <p:sp>
        <p:nvSpPr>
          <p:cNvPr id="217" name="Shape 217"/>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18" name="Shape 218"/>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19" name="Shape 219"/>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20" name="Shape 220"/>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221" name="Shape 221"/>
        <p:cNvGrpSpPr/>
        <p:nvPr/>
      </p:nvGrpSpPr>
      <p:grpSpPr>
        <a:xfrm>
          <a:off x="0" y="0"/>
          <a:ext cx="0" cy="0"/>
          <a:chOff x="0" y="0"/>
          <a:chExt cx="0" cy="0"/>
        </a:xfrm>
      </p:grpSpPr>
      <p:sp>
        <p:nvSpPr>
          <p:cNvPr id="222" name="Shape 222"/>
          <p:cNvSpPr txBox="1"/>
          <p:nvPr>
            <p:ph type="title"/>
          </p:nvPr>
        </p:nvSpPr>
        <p:spPr>
          <a:xfrm>
            <a:off x="457200" y="204786"/>
            <a:ext cx="3008313" cy="871536"/>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3" name="Shape 223"/>
          <p:cNvSpPr txBox="1"/>
          <p:nvPr>
            <p:ph idx="1" type="body"/>
          </p:nvPr>
        </p:nvSpPr>
        <p:spPr>
          <a:xfrm>
            <a:off x="3575050" y="204786"/>
            <a:ext cx="5111750" cy="4389834"/>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4" name="Shape 224"/>
          <p:cNvSpPr txBox="1"/>
          <p:nvPr>
            <p:ph idx="2" type="body"/>
          </p:nvPr>
        </p:nvSpPr>
        <p:spPr>
          <a:xfrm>
            <a:off x="457200" y="1076325"/>
            <a:ext cx="3008313" cy="3518296"/>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225" name="Shape 22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26" name="Shape 22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27" name="Shape 22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228" name="Shape 228"/>
        <p:cNvGrpSpPr/>
        <p:nvPr/>
      </p:nvGrpSpPr>
      <p:grpSpPr>
        <a:xfrm>
          <a:off x="0" y="0"/>
          <a:ext cx="0" cy="0"/>
          <a:chOff x="0" y="0"/>
          <a:chExt cx="0" cy="0"/>
        </a:xfrm>
      </p:grpSpPr>
      <p:sp>
        <p:nvSpPr>
          <p:cNvPr id="229" name="Shape 229"/>
          <p:cNvSpPr txBox="1"/>
          <p:nvPr>
            <p:ph type="title"/>
          </p:nvPr>
        </p:nvSpPr>
        <p:spPr>
          <a:xfrm>
            <a:off x="1792288" y="3600450"/>
            <a:ext cx="5486399" cy="425053"/>
          </a:xfrm>
          <a:prstGeom prst="rect">
            <a:avLst/>
          </a:prstGeom>
          <a:noFill/>
          <a:ln>
            <a:noFill/>
          </a:ln>
        </p:spPr>
        <p:txBody>
          <a:bodyPr anchorCtr="0" anchor="b" bIns="91425" lIns="91425" rIns="91425" tIns="91425"/>
          <a:lstStyle>
            <a:lvl1pPr rtl="0" algn="l">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0" name="Shape 230"/>
          <p:cNvSpPr/>
          <p:nvPr>
            <p:ph idx="2" type="pic"/>
          </p:nvPr>
        </p:nvSpPr>
        <p:spPr>
          <a:xfrm>
            <a:off x="1792288" y="459581"/>
            <a:ext cx="5486399" cy="3086098"/>
          </a:xfrm>
          <a:prstGeom prst="rect">
            <a:avLst/>
          </a:prstGeom>
          <a:noFill/>
          <a:ln>
            <a:noFill/>
          </a:ln>
        </p:spPr>
      </p:sp>
      <p:sp>
        <p:nvSpPr>
          <p:cNvPr id="231" name="Shape 231"/>
          <p:cNvSpPr txBox="1"/>
          <p:nvPr>
            <p:ph idx="1" type="body"/>
          </p:nvPr>
        </p:nvSpPr>
        <p:spPr>
          <a:xfrm>
            <a:off x="1792288" y="4025503"/>
            <a:ext cx="5486399" cy="603645"/>
          </a:xfrm>
          <a:prstGeom prst="rect">
            <a:avLst/>
          </a:prstGeom>
          <a:noFill/>
          <a:ln>
            <a:noFill/>
          </a:ln>
        </p:spPr>
        <p:txBody>
          <a:bodyPr anchorCtr="0" anchor="t" bIns="91425" lIns="91425" rIns="91425" tIns="91425"/>
          <a:lstStyle>
            <a:lvl1pPr indent="0" marL="0" rtl="0">
              <a:spcBef>
                <a:spcPts val="0"/>
              </a:spcBef>
              <a:buFont typeface="Calibri"/>
              <a:buNone/>
              <a:defRPr/>
            </a:lvl1pPr>
            <a:lvl2pPr indent="0" marL="457200" rtl="0">
              <a:spcBef>
                <a:spcPts val="0"/>
              </a:spcBef>
              <a:buFont typeface="Calibri"/>
              <a:buNone/>
              <a:defRPr/>
            </a:lvl2pPr>
            <a:lvl3pPr indent="0" marL="914400" rtl="0">
              <a:spcBef>
                <a:spcPts val="0"/>
              </a:spcBef>
              <a:buFont typeface="Calibri"/>
              <a:buNone/>
              <a:defRPr/>
            </a:lvl3pPr>
            <a:lvl4pPr indent="0" marL="1371600" rtl="0">
              <a:spcBef>
                <a:spcPts val="0"/>
              </a:spcBef>
              <a:buFont typeface="Calibri"/>
              <a:buNone/>
              <a:defRPr/>
            </a:lvl4pPr>
            <a:lvl5pPr indent="0" marL="1828800" rtl="0">
              <a:spcBef>
                <a:spcPts val="0"/>
              </a:spcBef>
              <a:buFont typeface="Calibri"/>
              <a:buNone/>
              <a:defRPr/>
            </a:lvl5pPr>
            <a:lvl6pPr indent="0" marL="2286000" rtl="0">
              <a:spcBef>
                <a:spcPts val="0"/>
              </a:spcBef>
              <a:buFont typeface="Calibri"/>
              <a:buNone/>
              <a:defRPr/>
            </a:lvl6pPr>
            <a:lvl7pPr indent="0" marL="2743200" rtl="0">
              <a:spcBef>
                <a:spcPts val="0"/>
              </a:spcBef>
              <a:buFont typeface="Calibri"/>
              <a:buNone/>
              <a:defRPr/>
            </a:lvl7pPr>
            <a:lvl8pPr indent="0" marL="3200400" rtl="0">
              <a:spcBef>
                <a:spcPts val="0"/>
              </a:spcBef>
              <a:buFont typeface="Calibri"/>
              <a:buNone/>
              <a:defRPr/>
            </a:lvl8pPr>
            <a:lvl9pPr indent="0" marL="3657600" rtl="0">
              <a:spcBef>
                <a:spcPts val="0"/>
              </a:spcBef>
              <a:buFont typeface="Calibri"/>
              <a:buNone/>
              <a:defRPr/>
            </a:lvl9pPr>
          </a:lstStyle>
          <a:p/>
        </p:txBody>
      </p:sp>
      <p:sp>
        <p:nvSpPr>
          <p:cNvPr id="232" name="Shape 232"/>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33" name="Shape 233"/>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34" name="Shape 234"/>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235" name="Shape 235"/>
        <p:cNvGrpSpPr/>
        <p:nvPr/>
      </p:nvGrpSpPr>
      <p:grpSpPr>
        <a:xfrm>
          <a:off x="0" y="0"/>
          <a:ext cx="0" cy="0"/>
          <a:chOff x="0" y="0"/>
          <a:chExt cx="0" cy="0"/>
        </a:xfrm>
      </p:grpSpPr>
      <p:sp>
        <p:nvSpPr>
          <p:cNvPr id="236" name="Shape 236"/>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37" name="Shape 237"/>
          <p:cNvSpPr txBox="1"/>
          <p:nvPr>
            <p:ph idx="1" type="body"/>
          </p:nvPr>
        </p:nvSpPr>
        <p:spPr>
          <a:xfrm rot="5400000">
            <a:off x="2874763" y="-1217414"/>
            <a:ext cx="3394472" cy="8229600"/>
          </a:xfrm>
          <a:prstGeom prst="rect">
            <a:avLst/>
          </a:prstGeom>
          <a:noFill/>
          <a:ln>
            <a:noFill/>
          </a:ln>
        </p:spPr>
        <p:txBody>
          <a:bodyPr anchorCtr="0" anchor="t" bIns="91425" lIns="91425" rIns="91425" tIns="91425"/>
          <a:lstStyle>
            <a:lvl1pPr indent="-50800" marL="342900" rtl="0" algn="l">
              <a:spcBef>
                <a:spcPts val="640"/>
              </a:spcBef>
              <a:spcAft>
                <a:spcPts val="0"/>
              </a:spcAft>
              <a:buClr>
                <a:schemeClr val="dk1"/>
              </a:buClr>
              <a:buFont typeface="Arial"/>
              <a:buChar char="•"/>
              <a:defRPr/>
            </a:lvl1pPr>
            <a:lvl2pPr indent="-19050" marL="742950" rtl="0" algn="l">
              <a:spcBef>
                <a:spcPts val="560"/>
              </a:spcBef>
              <a:spcAft>
                <a:spcPts val="0"/>
              </a:spcAft>
              <a:buClr>
                <a:schemeClr val="dk1"/>
              </a:buClr>
              <a:buFont typeface="Arial"/>
              <a:buChar char="–"/>
              <a:defRPr/>
            </a:lvl2pPr>
            <a:lvl3pPr indent="12700" marL="1143000" rtl="0" algn="l">
              <a:spcBef>
                <a:spcPts val="480"/>
              </a:spcBef>
              <a:spcAft>
                <a:spcPts val="0"/>
              </a:spcAft>
              <a:buClr>
                <a:schemeClr val="dk1"/>
              </a:buClr>
              <a:buFont typeface="Arial"/>
              <a:buChar char="•"/>
              <a:defRPr/>
            </a:lvl3pPr>
            <a:lvl4pPr indent="-12700" marL="1600200" rtl="0" algn="l">
              <a:spcBef>
                <a:spcPts val="400"/>
              </a:spcBef>
              <a:spcAft>
                <a:spcPts val="0"/>
              </a:spcAft>
              <a:buClr>
                <a:schemeClr val="dk1"/>
              </a:buClr>
              <a:buFont typeface="Arial"/>
              <a:buChar char="–"/>
              <a:defRPr/>
            </a:lvl4pPr>
            <a:lvl5pPr indent="-12700" marL="2057400" rtl="0" algn="l">
              <a:spcBef>
                <a:spcPts val="400"/>
              </a:spcBef>
              <a:spcAft>
                <a:spcPts val="0"/>
              </a:spcAft>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238" name="Shape 238"/>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39" name="Shape 239"/>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40" name="Shape 240"/>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241" name="Shape 241"/>
        <p:cNvGrpSpPr/>
        <p:nvPr/>
      </p:nvGrpSpPr>
      <p:grpSpPr>
        <a:xfrm>
          <a:off x="0" y="0"/>
          <a:ext cx="0" cy="0"/>
          <a:chOff x="0" y="0"/>
          <a:chExt cx="0" cy="0"/>
        </a:xfrm>
      </p:grpSpPr>
      <p:sp>
        <p:nvSpPr>
          <p:cNvPr id="242" name="Shape 242"/>
          <p:cNvSpPr txBox="1"/>
          <p:nvPr>
            <p:ph type="title"/>
          </p:nvPr>
        </p:nvSpPr>
        <p:spPr>
          <a:xfrm rot="5400000">
            <a:off x="5463776" y="1371599"/>
            <a:ext cx="4388642" cy="2057400"/>
          </a:xfrm>
          <a:prstGeom prst="rect">
            <a:avLst/>
          </a:prstGeom>
          <a:noFill/>
          <a:ln>
            <a:noFill/>
          </a:ln>
        </p:spPr>
        <p:txBody>
          <a:bodyPr anchorCtr="0" anchor="ctr" bIns="91425" lIns="91425" rIns="91425" tIns="91425"/>
          <a:lstStyle>
            <a:lvl1pPr rtl="0" algn="ctr">
              <a:spcBef>
                <a:spcPts val="0"/>
              </a:spcBef>
              <a:spcAft>
                <a:spcPts val="0"/>
              </a:spcAft>
              <a:defRPr/>
            </a:lvl1pPr>
            <a:lvl2pPr rtl="0" algn="ctr">
              <a:spcBef>
                <a:spcPts val="0"/>
              </a:spcBef>
              <a:spcAft>
                <a:spcPts val="0"/>
              </a:spcAft>
              <a:defRPr/>
            </a:lvl2pPr>
            <a:lvl3pPr rtl="0" algn="ctr">
              <a:spcBef>
                <a:spcPts val="0"/>
              </a:spcBef>
              <a:spcAft>
                <a:spcPts val="0"/>
              </a:spcAft>
              <a:defRPr/>
            </a:lvl3pPr>
            <a:lvl4pPr rtl="0" algn="ctr">
              <a:spcBef>
                <a:spcPts val="0"/>
              </a:spcBef>
              <a:spcAft>
                <a:spcPts val="0"/>
              </a:spcAft>
              <a:defRPr/>
            </a:lvl4pPr>
            <a:lvl5pPr rtl="0" algn="ctr">
              <a:spcBef>
                <a:spcPts val="0"/>
              </a:spcBef>
              <a:spcAft>
                <a:spcPts val="0"/>
              </a:spcAft>
              <a:defRPr/>
            </a:lvl5pPr>
            <a:lvl6pPr marL="457200" rtl="0" algn="ctr">
              <a:spcBef>
                <a:spcPts val="0"/>
              </a:spcBef>
              <a:spcAft>
                <a:spcPts val="0"/>
              </a:spcAft>
              <a:defRPr/>
            </a:lvl6pPr>
            <a:lvl7pPr marL="914400" rtl="0" algn="ctr">
              <a:spcBef>
                <a:spcPts val="0"/>
              </a:spcBef>
              <a:spcAft>
                <a:spcPts val="0"/>
              </a:spcAft>
              <a:defRPr/>
            </a:lvl7pPr>
            <a:lvl8pPr marL="1371600" rtl="0" algn="ctr">
              <a:spcBef>
                <a:spcPts val="0"/>
              </a:spcBef>
              <a:spcAft>
                <a:spcPts val="0"/>
              </a:spcAft>
              <a:defRPr/>
            </a:lvl8pPr>
            <a:lvl9pPr marL="1828800" rtl="0" algn="ctr">
              <a:spcBef>
                <a:spcPts val="0"/>
              </a:spcBef>
              <a:spcAft>
                <a:spcPts val="0"/>
              </a:spcAft>
              <a:defRPr/>
            </a:lvl9pPr>
          </a:lstStyle>
          <a:p/>
        </p:txBody>
      </p:sp>
      <p:sp>
        <p:nvSpPr>
          <p:cNvPr id="243" name="Shape 243"/>
          <p:cNvSpPr txBox="1"/>
          <p:nvPr>
            <p:ph idx="1" type="body"/>
          </p:nvPr>
        </p:nvSpPr>
        <p:spPr>
          <a:xfrm rot="5400000">
            <a:off x="1272777" y="-609599"/>
            <a:ext cx="4388642" cy="6019798"/>
          </a:xfrm>
          <a:prstGeom prst="rect">
            <a:avLst/>
          </a:prstGeom>
          <a:noFill/>
          <a:ln>
            <a:noFill/>
          </a:ln>
        </p:spPr>
        <p:txBody>
          <a:bodyPr anchorCtr="0" anchor="t" bIns="91425" lIns="91425" rIns="91425" tIns="91425"/>
          <a:lstStyle>
            <a:lvl1pPr indent="-50800" marL="342900" rtl="0" algn="l">
              <a:spcBef>
                <a:spcPts val="640"/>
              </a:spcBef>
              <a:spcAft>
                <a:spcPts val="0"/>
              </a:spcAft>
              <a:buClr>
                <a:schemeClr val="dk1"/>
              </a:buClr>
              <a:buFont typeface="Arial"/>
              <a:buChar char="•"/>
              <a:defRPr/>
            </a:lvl1pPr>
            <a:lvl2pPr indent="-19050" marL="742950" rtl="0" algn="l">
              <a:spcBef>
                <a:spcPts val="560"/>
              </a:spcBef>
              <a:spcAft>
                <a:spcPts val="0"/>
              </a:spcAft>
              <a:buClr>
                <a:schemeClr val="dk1"/>
              </a:buClr>
              <a:buFont typeface="Arial"/>
              <a:buChar char="–"/>
              <a:defRPr/>
            </a:lvl2pPr>
            <a:lvl3pPr indent="12700" marL="1143000" rtl="0" algn="l">
              <a:spcBef>
                <a:spcPts val="480"/>
              </a:spcBef>
              <a:spcAft>
                <a:spcPts val="0"/>
              </a:spcAft>
              <a:buClr>
                <a:schemeClr val="dk1"/>
              </a:buClr>
              <a:buFont typeface="Arial"/>
              <a:buChar char="•"/>
              <a:defRPr/>
            </a:lvl3pPr>
            <a:lvl4pPr indent="-12700" marL="1600200" rtl="0" algn="l">
              <a:spcBef>
                <a:spcPts val="400"/>
              </a:spcBef>
              <a:spcAft>
                <a:spcPts val="0"/>
              </a:spcAft>
              <a:buClr>
                <a:schemeClr val="dk1"/>
              </a:buClr>
              <a:buFont typeface="Arial"/>
              <a:buChar char="–"/>
              <a:defRPr/>
            </a:lvl4pPr>
            <a:lvl5pPr indent="-12700" marL="2057400" rtl="0" algn="l">
              <a:spcBef>
                <a:spcPts val="400"/>
              </a:spcBef>
              <a:spcAft>
                <a:spcPts val="0"/>
              </a:spcAft>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244" name="Shape 244"/>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45" name="Shape 245"/>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246" name="Shape 246"/>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6" name="Shape 16"/>
        <p:cNvGrpSpPr/>
        <p:nvPr/>
      </p:nvGrpSpPr>
      <p:grpSpPr>
        <a:xfrm>
          <a:off x="0" y="0"/>
          <a:ext cx="0" cy="0"/>
          <a:chOff x="0" y="0"/>
          <a:chExt cx="0" cy="0"/>
        </a:xfrm>
      </p:grpSpPr>
      <p:sp>
        <p:nvSpPr>
          <p:cNvPr id="17" name="Shape 17"/>
          <p:cNvSpPr txBox="1"/>
          <p:nvPr>
            <p:ph type="title"/>
          </p:nvPr>
        </p:nvSpPr>
        <p:spPr>
          <a:xfrm>
            <a:off x="457200" y="205978"/>
            <a:ext cx="8229600" cy="85725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 name="Shape 18"/>
          <p:cNvSpPr txBox="1"/>
          <p:nvPr>
            <p:ph idx="1" type="body"/>
          </p:nvPr>
        </p:nvSpPr>
        <p:spPr>
          <a:xfrm>
            <a:off x="457200" y="1200150"/>
            <a:ext cx="3994500" cy="3725775"/>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 name="Shape 19"/>
          <p:cNvSpPr txBox="1"/>
          <p:nvPr>
            <p:ph idx="2" type="body"/>
          </p:nvPr>
        </p:nvSpPr>
        <p:spPr>
          <a:xfrm>
            <a:off x="4692273" y="1200150"/>
            <a:ext cx="3994500" cy="3725775"/>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0" name="Shape 20"/>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59" name="Shape 259"/>
        <p:cNvGrpSpPr/>
        <p:nvPr/>
      </p:nvGrpSpPr>
      <p:grpSpPr>
        <a:xfrm>
          <a:off x="0" y="0"/>
          <a:ext cx="0" cy="0"/>
          <a:chOff x="0" y="0"/>
          <a:chExt cx="0" cy="0"/>
        </a:xfrm>
      </p:grpSpPr>
      <p:sp>
        <p:nvSpPr>
          <p:cNvPr id="260" name="Shape 260"/>
          <p:cNvSpPr txBox="1"/>
          <p:nvPr>
            <p:ph type="title"/>
          </p:nvPr>
        </p:nvSpPr>
        <p:spPr>
          <a:xfrm>
            <a:off x="457200" y="205978"/>
            <a:ext cx="8229600" cy="8574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61" name="Shape 261"/>
          <p:cNvSpPr txBox="1"/>
          <p:nvPr>
            <p:ph idx="1" type="body"/>
          </p:nvPr>
        </p:nvSpPr>
        <p:spPr>
          <a:xfrm>
            <a:off x="457200" y="1200150"/>
            <a:ext cx="8229600" cy="3725698"/>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62" name="Shape 262"/>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63" name="Shape 263"/>
        <p:cNvGrpSpPr/>
        <p:nvPr/>
      </p:nvGrpSpPr>
      <p:grpSpPr>
        <a:xfrm>
          <a:off x="0" y="0"/>
          <a:ext cx="0" cy="0"/>
          <a:chOff x="0" y="0"/>
          <a:chExt cx="0" cy="0"/>
        </a:xfrm>
      </p:grpSpPr>
      <p:sp>
        <p:nvSpPr>
          <p:cNvPr id="264" name="Shape 264"/>
          <p:cNvSpPr txBox="1"/>
          <p:nvPr>
            <p:ph idx="1" type="subTitle"/>
          </p:nvPr>
        </p:nvSpPr>
        <p:spPr>
          <a:xfrm>
            <a:off x="685800" y="2840052"/>
            <a:ext cx="7772400" cy="784798"/>
          </a:xfrm>
          <a:prstGeom prst="rect">
            <a:avLst/>
          </a:prstGeom>
          <a:noFill/>
          <a:ln>
            <a:noFill/>
          </a:ln>
        </p:spPr>
        <p:txBody>
          <a:bodyPr anchorCtr="0" anchor="t" bIns="91425" lIns="91425" rIns="91425" tIns="91425"/>
          <a:lstStyle>
            <a:lvl1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1pPr>
            <a:lvl2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2pPr>
            <a:lvl3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3pPr>
            <a:lvl4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4pPr>
            <a:lvl5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5pPr>
            <a:lvl6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6pPr>
            <a:lvl7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7pPr>
            <a:lvl8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8pPr>
            <a:lvl9pPr indent="0" marL="0" marR="0" rtl="0" algn="ctr">
              <a:lnSpc>
                <a:spcPct val="100000"/>
              </a:lnSpc>
              <a:spcBef>
                <a:spcPts val="0"/>
              </a:spcBef>
              <a:spcAft>
                <a:spcPts val="0"/>
              </a:spcAft>
              <a:buClr>
                <a:schemeClr val="dk2"/>
              </a:buClr>
              <a:buFont typeface="Arial"/>
              <a:buNone/>
              <a:defRPr b="0" baseline="0" i="0" sz="3000" u="none" cap="none" strike="noStrike">
                <a:solidFill>
                  <a:schemeClr val="dk2"/>
                </a:solidFill>
                <a:latin typeface="Arial"/>
                <a:ea typeface="Arial"/>
                <a:cs typeface="Arial"/>
                <a:sym typeface="Arial"/>
              </a:defRPr>
            </a:lvl9pPr>
          </a:lstStyle>
          <a:p/>
        </p:txBody>
      </p:sp>
      <p:sp>
        <p:nvSpPr>
          <p:cNvPr id="265" name="Shape 265"/>
          <p:cNvSpPr txBox="1"/>
          <p:nvPr>
            <p:ph type="ctrTitle"/>
          </p:nvPr>
        </p:nvSpPr>
        <p:spPr>
          <a:xfrm>
            <a:off x="685800" y="1583341"/>
            <a:ext cx="7772400" cy="1159798"/>
          </a:xfrm>
          <a:prstGeom prst="rect">
            <a:avLst/>
          </a:prstGeom>
          <a:noFill/>
          <a:ln>
            <a:noFill/>
          </a:ln>
        </p:spPr>
        <p:txBody>
          <a:bodyPr anchorCtr="0" anchor="b" bIns="91425" lIns="91425" rIns="91425" tIns="91425"/>
          <a:lstStyle>
            <a:lvl1pPr indent="0" marL="0" marR="0" rtl="0" algn="ctr">
              <a:lnSpc>
                <a:spcPct val="100000"/>
              </a:lnSpc>
              <a:spcBef>
                <a:spcPts val="0"/>
              </a:spcBef>
              <a:spcAft>
                <a:spcPts val="0"/>
              </a:spcAft>
              <a:buClr>
                <a:schemeClr val="dk1"/>
              </a:buClr>
              <a:buFont typeface="Arial"/>
              <a:buNone/>
              <a:defRPr b="1" baseline="0" i="0" sz="4800" u="none" cap="none" strike="noStrike">
                <a:solidFill>
                  <a:schemeClr val="dk1"/>
                </a:solidFill>
                <a:latin typeface="Arial"/>
                <a:ea typeface="Arial"/>
                <a:cs typeface="Arial"/>
                <a:sym typeface="Arial"/>
              </a:defRPr>
            </a:lvl1pPr>
            <a:lvl2pPr indent="0" marL="0" marR="0" rtl="0" algn="ctr">
              <a:lnSpc>
                <a:spcPct val="100000"/>
              </a:lnSpc>
              <a:spcBef>
                <a:spcPts val="0"/>
              </a:spcBef>
              <a:spcAft>
                <a:spcPts val="0"/>
              </a:spcAft>
              <a:buClr>
                <a:schemeClr val="dk1"/>
              </a:buClr>
              <a:buFont typeface="Arial"/>
              <a:buNone/>
              <a:defRPr b="1" baseline="0" i="0" sz="4800" u="none" cap="none" strike="noStrike">
                <a:solidFill>
                  <a:schemeClr val="dk1"/>
                </a:solidFill>
                <a:latin typeface="Arial"/>
                <a:ea typeface="Arial"/>
                <a:cs typeface="Arial"/>
                <a:sym typeface="Arial"/>
              </a:defRPr>
            </a:lvl2pPr>
            <a:lvl3pPr indent="0" marL="0" marR="0" rtl="0" algn="ctr">
              <a:spcBef>
                <a:spcPts val="0"/>
              </a:spcBef>
              <a:buClr>
                <a:schemeClr val="dk1"/>
              </a:buClr>
              <a:buFont typeface="Arial"/>
              <a:buNone/>
              <a:defRPr b="1" baseline="0" i="0" sz="4800" u="none" cap="none" strike="noStrike">
                <a:solidFill>
                  <a:schemeClr val="dk1"/>
                </a:solidFill>
              </a:defRPr>
            </a:lvl3pPr>
            <a:lvl4pPr indent="0" marL="0" marR="0" rtl="0" algn="ctr">
              <a:spcBef>
                <a:spcPts val="0"/>
              </a:spcBef>
              <a:buClr>
                <a:schemeClr val="dk1"/>
              </a:buClr>
              <a:buFont typeface="Arial"/>
              <a:buNone/>
              <a:defRPr b="1" baseline="0" i="0" sz="4800" u="none" cap="none" strike="noStrike">
                <a:solidFill>
                  <a:schemeClr val="dk1"/>
                </a:solidFill>
              </a:defRPr>
            </a:lvl4pPr>
            <a:lvl5pPr indent="0" marL="0" marR="0" rtl="0" algn="ctr">
              <a:spcBef>
                <a:spcPts val="0"/>
              </a:spcBef>
              <a:buClr>
                <a:schemeClr val="dk1"/>
              </a:buClr>
              <a:buFont typeface="Arial"/>
              <a:buNone/>
              <a:defRPr b="1" baseline="0" i="0" sz="4800" u="none" cap="none" strike="noStrike">
                <a:solidFill>
                  <a:schemeClr val="dk1"/>
                </a:solidFill>
              </a:defRPr>
            </a:lvl5pPr>
            <a:lvl6pPr indent="0" marL="0" marR="0" rtl="0" algn="ctr">
              <a:spcBef>
                <a:spcPts val="0"/>
              </a:spcBef>
              <a:buClr>
                <a:schemeClr val="dk1"/>
              </a:buClr>
              <a:buFont typeface="Arial"/>
              <a:buNone/>
              <a:defRPr b="1" baseline="0" i="0" sz="4800" u="none" cap="none" strike="noStrike">
                <a:solidFill>
                  <a:schemeClr val="dk1"/>
                </a:solidFill>
              </a:defRPr>
            </a:lvl6pPr>
            <a:lvl7pPr indent="0" marL="0" marR="0" rtl="0" algn="ctr">
              <a:spcBef>
                <a:spcPts val="0"/>
              </a:spcBef>
              <a:buClr>
                <a:schemeClr val="dk1"/>
              </a:buClr>
              <a:buFont typeface="Arial"/>
              <a:buNone/>
              <a:defRPr b="1" baseline="0" i="0" sz="4800" u="none" cap="none" strike="noStrike">
                <a:solidFill>
                  <a:schemeClr val="dk1"/>
                </a:solidFill>
              </a:defRPr>
            </a:lvl7pPr>
            <a:lvl8pPr indent="0" marL="0" marR="0" rtl="0" algn="ctr">
              <a:spcBef>
                <a:spcPts val="0"/>
              </a:spcBef>
              <a:buClr>
                <a:schemeClr val="dk1"/>
              </a:buClr>
              <a:buFont typeface="Arial"/>
              <a:buNone/>
              <a:defRPr b="1" baseline="0" i="0" sz="4800" u="none" cap="none" strike="noStrike">
                <a:solidFill>
                  <a:schemeClr val="dk1"/>
                </a:solidFill>
              </a:defRPr>
            </a:lvl8pPr>
            <a:lvl9pPr indent="0" marL="0" marR="0" rtl="0" algn="ctr">
              <a:spcBef>
                <a:spcPts val="0"/>
              </a:spcBef>
              <a:buClr>
                <a:schemeClr val="dk1"/>
              </a:buClr>
              <a:buFont typeface="Arial"/>
              <a:buNone/>
              <a:defRPr b="1" baseline="0" i="0" sz="4800" u="none" cap="none" strike="noStrike">
                <a:solidFill>
                  <a:schemeClr val="dk1"/>
                </a:solidFill>
              </a:defRPr>
            </a:lvl9pPr>
          </a:lstStyle>
          <a:p/>
        </p:txBody>
      </p:sp>
      <p:sp>
        <p:nvSpPr>
          <p:cNvPr id="266" name="Shape 266"/>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67" name="Shape 267"/>
        <p:cNvGrpSpPr/>
        <p:nvPr/>
      </p:nvGrpSpPr>
      <p:grpSpPr>
        <a:xfrm>
          <a:off x="0" y="0"/>
          <a:ext cx="0" cy="0"/>
          <a:chOff x="0" y="0"/>
          <a:chExt cx="0" cy="0"/>
        </a:xfrm>
      </p:grpSpPr>
      <p:sp>
        <p:nvSpPr>
          <p:cNvPr id="268" name="Shape 268"/>
          <p:cNvSpPr txBox="1"/>
          <p:nvPr>
            <p:ph type="title"/>
          </p:nvPr>
        </p:nvSpPr>
        <p:spPr>
          <a:xfrm>
            <a:off x="457200" y="205978"/>
            <a:ext cx="8229600" cy="8574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69" name="Shape 269"/>
          <p:cNvSpPr txBox="1"/>
          <p:nvPr>
            <p:ph idx="1" type="body"/>
          </p:nvPr>
        </p:nvSpPr>
        <p:spPr>
          <a:xfrm>
            <a:off x="457200" y="1200150"/>
            <a:ext cx="3994500" cy="3725698"/>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0" name="Shape 270"/>
          <p:cNvSpPr txBox="1"/>
          <p:nvPr>
            <p:ph idx="2" type="body"/>
          </p:nvPr>
        </p:nvSpPr>
        <p:spPr>
          <a:xfrm>
            <a:off x="4692273" y="1200150"/>
            <a:ext cx="3994500" cy="3725698"/>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1" name="Shape 271"/>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72" name="Shape 272"/>
        <p:cNvGrpSpPr/>
        <p:nvPr/>
      </p:nvGrpSpPr>
      <p:grpSpPr>
        <a:xfrm>
          <a:off x="0" y="0"/>
          <a:ext cx="0" cy="0"/>
          <a:chOff x="0" y="0"/>
          <a:chExt cx="0" cy="0"/>
        </a:xfrm>
      </p:grpSpPr>
      <p:sp>
        <p:nvSpPr>
          <p:cNvPr id="273" name="Shape 273"/>
          <p:cNvSpPr txBox="1"/>
          <p:nvPr>
            <p:ph type="title"/>
          </p:nvPr>
        </p:nvSpPr>
        <p:spPr>
          <a:xfrm>
            <a:off x="457200" y="205978"/>
            <a:ext cx="8229600" cy="85740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74" name="Shape 274"/>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75" name="Shape 275"/>
        <p:cNvGrpSpPr/>
        <p:nvPr/>
      </p:nvGrpSpPr>
      <p:grpSpPr>
        <a:xfrm>
          <a:off x="0" y="0"/>
          <a:ext cx="0" cy="0"/>
          <a:chOff x="0" y="0"/>
          <a:chExt cx="0" cy="0"/>
        </a:xfrm>
      </p:grpSpPr>
      <p:sp>
        <p:nvSpPr>
          <p:cNvPr id="276" name="Shape 276"/>
          <p:cNvSpPr txBox="1"/>
          <p:nvPr>
            <p:ph idx="1" type="body"/>
          </p:nvPr>
        </p:nvSpPr>
        <p:spPr>
          <a:xfrm>
            <a:off x="457200" y="4406308"/>
            <a:ext cx="8229600" cy="519599"/>
          </a:xfrm>
          <a:prstGeom prst="rect">
            <a:avLst/>
          </a:prstGeom>
          <a:noFill/>
          <a:ln>
            <a:noFill/>
          </a:ln>
        </p:spPr>
        <p:txBody>
          <a:bodyPr anchorCtr="0" anchor="t" bIns="91425" lIns="91425" rIns="91425" tIns="91425"/>
          <a:lstStyle>
            <a:lvl1pPr rtl="0" algn="ctr">
              <a:spcBef>
                <a:spcPts val="0"/>
              </a:spcBef>
              <a:buClr>
                <a:schemeClr val="dk1"/>
              </a:buClr>
              <a:buFont typeface="Arial"/>
              <a:buNone/>
              <a:defRPr sz="1800">
                <a:solidFill>
                  <a:schemeClr val="dk1"/>
                </a:solidFill>
              </a:defRPr>
            </a:lvl1pPr>
            <a:lvl2pPr rtl="0">
              <a:spcBef>
                <a:spcPts val="0"/>
              </a:spcBef>
              <a:defRPr sz="2400"/>
            </a:lvl2pPr>
            <a:lvl3pPr rtl="0">
              <a:spcBef>
                <a:spcPts val="0"/>
              </a:spcBef>
              <a:defRPr sz="24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277" name="Shape 277"/>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8" name="Shape 278"/>
        <p:cNvGrpSpPr/>
        <p:nvPr/>
      </p:nvGrpSpPr>
      <p:grpSpPr>
        <a:xfrm>
          <a:off x="0" y="0"/>
          <a:ext cx="0" cy="0"/>
          <a:chOff x="0" y="0"/>
          <a:chExt cx="0" cy="0"/>
        </a:xfrm>
      </p:grpSpPr>
      <p:sp>
        <p:nvSpPr>
          <p:cNvPr id="279" name="Shape 279"/>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1" name="Shape 21"/>
        <p:cNvGrpSpPr/>
        <p:nvPr/>
      </p:nvGrpSpPr>
      <p:grpSpPr>
        <a:xfrm>
          <a:off x="0" y="0"/>
          <a:ext cx="0" cy="0"/>
          <a:chOff x="0" y="0"/>
          <a:chExt cx="0" cy="0"/>
        </a:xfrm>
      </p:grpSpPr>
      <p:sp>
        <p:nvSpPr>
          <p:cNvPr id="22" name="Shape 22"/>
          <p:cNvSpPr txBox="1"/>
          <p:nvPr>
            <p:ph type="title"/>
          </p:nvPr>
        </p:nvSpPr>
        <p:spPr>
          <a:xfrm>
            <a:off x="457200" y="205978"/>
            <a:ext cx="8229600" cy="857250"/>
          </a:xfrm>
          <a:prstGeom prst="rect">
            <a:avLst/>
          </a:prstGeom>
          <a:noFill/>
          <a:ln>
            <a:noFill/>
          </a:ln>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 name="Shape 23"/>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4" name="Shape 24"/>
        <p:cNvGrpSpPr/>
        <p:nvPr/>
      </p:nvGrpSpPr>
      <p:grpSpPr>
        <a:xfrm>
          <a:off x="0" y="0"/>
          <a:ext cx="0" cy="0"/>
          <a:chOff x="0" y="0"/>
          <a:chExt cx="0" cy="0"/>
        </a:xfrm>
      </p:grpSpPr>
      <p:sp>
        <p:nvSpPr>
          <p:cNvPr id="25" name="Shape 25"/>
          <p:cNvSpPr txBox="1"/>
          <p:nvPr>
            <p:ph idx="1" type="body"/>
          </p:nvPr>
        </p:nvSpPr>
        <p:spPr>
          <a:xfrm>
            <a:off x="457200" y="4406308"/>
            <a:ext cx="8229600" cy="519525"/>
          </a:xfrm>
          <a:prstGeom prst="rect">
            <a:avLst/>
          </a:prstGeom>
          <a:noFill/>
          <a:ln>
            <a:noFill/>
          </a:ln>
        </p:spPr>
        <p:txBody>
          <a:bodyPr anchorCtr="0" anchor="t" bIns="91425" lIns="91425" rIns="91425" tIns="91425"/>
          <a:lstStyle>
            <a:lvl1pPr rtl="0" algn="ctr">
              <a:spcBef>
                <a:spcPts val="360"/>
              </a:spcBef>
              <a:buFont typeface="Arial"/>
              <a:buNone/>
              <a:defRPr sz="1800"/>
            </a:lvl1pPr>
            <a:lvl2pPr rtl="0">
              <a:spcBef>
                <a:spcPts val="0"/>
              </a:spcBef>
              <a:defRPr sz="2400">
                <a:solidFill>
                  <a:schemeClr val="dk1"/>
                </a:solidFill>
              </a:defRPr>
            </a:lvl2pPr>
            <a:lvl3pPr rtl="0">
              <a:spcBef>
                <a:spcPts val="0"/>
              </a:spcBef>
              <a:defRPr sz="2400">
                <a:solidFill>
                  <a:schemeClr val="dk1"/>
                </a:solidFill>
              </a:defRPr>
            </a:lvl3pPr>
            <a:lvl4pPr rtl="0">
              <a:spcBef>
                <a:spcPts val="0"/>
              </a:spcBef>
              <a:defRPr sz="1800">
                <a:solidFill>
                  <a:schemeClr val="dk1"/>
                </a:solidFill>
              </a:defRPr>
            </a:lvl4pPr>
            <a:lvl5pPr rtl="0">
              <a:spcBef>
                <a:spcPts val="0"/>
              </a:spcBef>
              <a:defRPr sz="1800">
                <a:solidFill>
                  <a:schemeClr val="dk1"/>
                </a:solidFill>
              </a:defRPr>
            </a:lvl5pPr>
            <a:lvl6pPr rtl="0">
              <a:spcBef>
                <a:spcPts val="0"/>
              </a:spcBef>
              <a:defRPr sz="1800">
                <a:solidFill>
                  <a:schemeClr val="dk1"/>
                </a:solidFill>
              </a:defRPr>
            </a:lvl6pPr>
            <a:lvl7pPr rtl="0">
              <a:spcBef>
                <a:spcPts val="0"/>
              </a:spcBef>
              <a:defRPr sz="1800">
                <a:solidFill>
                  <a:schemeClr val="dk1"/>
                </a:solidFill>
              </a:defRPr>
            </a:lvl7pPr>
            <a:lvl8pPr rtl="0">
              <a:spcBef>
                <a:spcPts val="0"/>
              </a:spcBef>
              <a:defRPr sz="1800">
                <a:solidFill>
                  <a:schemeClr val="dk1"/>
                </a:solidFill>
              </a:defRPr>
            </a:lvl8pPr>
            <a:lvl9pPr rtl="0">
              <a:spcBef>
                <a:spcPts val="0"/>
              </a:spcBef>
              <a:defRPr sz="1800">
                <a:solidFill>
                  <a:schemeClr val="dk1"/>
                </a:solidFill>
              </a:defRPr>
            </a:lvl9pPr>
          </a:lstStyle>
          <a:p/>
        </p:txBody>
      </p:sp>
      <p:sp>
        <p:nvSpPr>
          <p:cNvPr id="26" name="Shape 26"/>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7" name="Shape 27"/>
        <p:cNvGrpSpPr/>
        <p:nvPr/>
      </p:nvGrpSpPr>
      <p:grpSpPr>
        <a:xfrm>
          <a:off x="0" y="0"/>
          <a:ext cx="0" cy="0"/>
          <a:chOff x="0" y="0"/>
          <a:chExt cx="0" cy="0"/>
        </a:xfrm>
      </p:grpSpPr>
      <p:sp>
        <p:nvSpPr>
          <p:cNvPr id="28" name="Shape 28"/>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fld id="{00000000-1234-1234-1234-123412341234}" type="slidenum">
              <a:rPr b="0" baseline="0" i="0" lang="en" sz="1400" u="none" cap="none" strike="noStrike">
                <a:solidFill>
                  <a:srgbClr val="000000"/>
                </a:solidFill>
                <a:latin typeface="Arial"/>
                <a:ea typeface="Arial"/>
                <a:cs typeface="Arial"/>
                <a:sym typeface="Arial"/>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9" name="Shape 29"/>
        <p:cNvGrpSpPr/>
        <p:nvPr/>
      </p:nvGrpSpPr>
      <p:grpSpPr>
        <a:xfrm>
          <a:off x="0" y="0"/>
          <a:ext cx="0" cy="0"/>
          <a:chOff x="0" y="0"/>
          <a:chExt cx="0" cy="0"/>
        </a:xfrm>
      </p:grpSpPr>
      <p:sp>
        <p:nvSpPr>
          <p:cNvPr id="30" name="Shape 30"/>
          <p:cNvSpPr txBox="1"/>
          <p:nvPr>
            <p:ph type="title"/>
          </p:nvPr>
        </p:nvSpPr>
        <p:spPr>
          <a:xfrm>
            <a:off x="457200" y="400050"/>
            <a:ext cx="8229600" cy="742949"/>
          </a:xfrm>
          <a:prstGeom prst="rect">
            <a:avLst/>
          </a:prstGeom>
          <a:noFill/>
          <a:ln>
            <a:noFill/>
          </a:ln>
        </p:spPr>
        <p:txBody>
          <a:bodyPr anchorCtr="0" anchor="ctr" bIns="91425" lIns="91425" rIns="91425" tIns="91425"/>
          <a:lstStyle>
            <a:lvl1pPr rtl="0" algn="l">
              <a:spcBef>
                <a:spcPts val="0"/>
              </a:spcBef>
              <a:buClr>
                <a:schemeClr val="dk2"/>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1" name="Shape 31"/>
          <p:cNvSpPr txBox="1"/>
          <p:nvPr>
            <p:ph idx="1" type="body"/>
          </p:nvPr>
        </p:nvSpPr>
        <p:spPr>
          <a:xfrm>
            <a:off x="457200" y="1200150"/>
            <a:ext cx="8229600" cy="3657600"/>
          </a:xfrm>
          <a:prstGeom prst="rect">
            <a:avLst/>
          </a:prstGeom>
          <a:noFill/>
          <a:ln>
            <a:noFill/>
          </a:ln>
        </p:spPr>
        <p:txBody>
          <a:bodyPr anchorCtr="0" anchor="t" bIns="91425" lIns="91425" rIns="91425" tIns="91425"/>
          <a:lstStyle>
            <a:lvl1pPr indent="134620" marL="182880" rtl="0" algn="l">
              <a:spcBef>
                <a:spcPts val="480"/>
              </a:spcBef>
              <a:buClr>
                <a:schemeClr val="accent1"/>
              </a:buClr>
              <a:buFont typeface="Arial"/>
              <a:buChar char="•"/>
              <a:defRPr/>
            </a:lvl1pPr>
            <a:lvl2pPr indent="63500" marL="457200" rtl="0" algn="l">
              <a:spcBef>
                <a:spcPts val="400"/>
              </a:spcBef>
              <a:buClr>
                <a:schemeClr val="accent1"/>
              </a:buClr>
              <a:buFont typeface="Arial"/>
              <a:buChar char="•"/>
              <a:defRPr/>
            </a:lvl2pPr>
            <a:lvl3pPr indent="68580" marL="731520" rtl="0" algn="l">
              <a:spcBef>
                <a:spcPts val="360"/>
              </a:spcBef>
              <a:buClr>
                <a:schemeClr val="accent1"/>
              </a:buClr>
              <a:buFont typeface="Arial"/>
              <a:buChar char="•"/>
              <a:defRPr/>
            </a:lvl3pPr>
            <a:lvl4pPr indent="22861" marL="1005839" rtl="0" algn="l">
              <a:spcBef>
                <a:spcPts val="320"/>
              </a:spcBef>
              <a:buClr>
                <a:schemeClr val="accent1"/>
              </a:buClr>
              <a:buFont typeface="Arial"/>
              <a:buChar char="•"/>
              <a:defRPr/>
            </a:lvl4pPr>
            <a:lvl5pPr indent="55880" marL="1188720" rtl="0" algn="l">
              <a:spcBef>
                <a:spcPts val="280"/>
              </a:spcBef>
              <a:buClr>
                <a:schemeClr val="accent1"/>
              </a:buClr>
              <a:buFont typeface="Arial"/>
              <a:buChar char="•"/>
              <a:defRPr/>
            </a:lvl5pPr>
            <a:lvl6pPr indent="0" marL="1371600" rtl="0" algn="l">
              <a:spcBef>
                <a:spcPts val="260"/>
              </a:spcBef>
              <a:buClr>
                <a:schemeClr val="accent1"/>
              </a:buClr>
              <a:buFont typeface="Arial"/>
              <a:buChar char="•"/>
              <a:defRPr/>
            </a:lvl6pPr>
            <a:lvl7pPr indent="7619" marL="1554480" rtl="0" algn="l">
              <a:spcBef>
                <a:spcPts val="260"/>
              </a:spcBef>
              <a:buClr>
                <a:schemeClr val="accent1"/>
              </a:buClr>
              <a:buFont typeface="Arial"/>
              <a:buChar char="•"/>
              <a:defRPr/>
            </a:lvl7pPr>
            <a:lvl8pPr indent="2539" marL="1737360" rtl="0" algn="l">
              <a:spcBef>
                <a:spcPts val="260"/>
              </a:spcBef>
              <a:buClr>
                <a:schemeClr val="accent1"/>
              </a:buClr>
              <a:buFont typeface="Arial"/>
              <a:buChar char="•"/>
              <a:defRPr/>
            </a:lvl8pPr>
            <a:lvl9pPr indent="-2539" marL="1920240" rtl="0" algn="l">
              <a:spcBef>
                <a:spcPts val="260"/>
              </a:spcBef>
              <a:buClr>
                <a:schemeClr val="accent1"/>
              </a:buClr>
              <a:buFont typeface="Arial"/>
              <a:buChar char="•"/>
              <a:defRPr/>
            </a:lvl9pPr>
          </a:lstStyle>
          <a:p/>
        </p:txBody>
      </p:sp>
      <p:sp>
        <p:nvSpPr>
          <p:cNvPr id="32" name="Shape 32"/>
          <p:cNvSpPr txBox="1"/>
          <p:nvPr>
            <p:ph idx="10" type="dt"/>
          </p:nvPr>
        </p:nvSpPr>
        <p:spPr>
          <a:xfrm>
            <a:off x="457200" y="13716"/>
            <a:ext cx="2895600" cy="246886"/>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33" name="Shape 33"/>
          <p:cNvSpPr txBox="1"/>
          <p:nvPr>
            <p:ph idx="11" type="ftr"/>
          </p:nvPr>
        </p:nvSpPr>
        <p:spPr>
          <a:xfrm>
            <a:off x="3429000" y="13716"/>
            <a:ext cx="4114800" cy="246886"/>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34" name="Shape 34"/>
          <p:cNvSpPr txBox="1"/>
          <p:nvPr>
            <p:ph idx="12" type="sldNum"/>
          </p:nvPr>
        </p:nvSpPr>
        <p:spPr>
          <a:xfrm>
            <a:off x="7620000" y="13716"/>
            <a:ext cx="1066799" cy="246886"/>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rgbClr val="FFFFFF"/>
              </a:buClr>
              <a:buSzPct val="25000"/>
              <a:buFont typeface="Arial"/>
              <a:buNone/>
            </a:pPr>
            <a:fld id="{00000000-1234-1234-1234-123412341234}" type="slidenum">
              <a:rPr b="1" baseline="0" i="0" lang="en" sz="1400" u="none" cap="none" strike="noStrike">
                <a:solidFill>
                  <a:srgbClr val="FFFFFF"/>
                </a:solidFill>
                <a:latin typeface="Arial"/>
                <a:ea typeface="Arial"/>
                <a:cs typeface="Arial"/>
                <a:sym typeface="Aria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Obj">
    <p:spTree>
      <p:nvGrpSpPr>
        <p:cNvPr id="35" name="Shape 35"/>
        <p:cNvGrpSpPr/>
        <p:nvPr/>
      </p:nvGrpSpPr>
      <p:grpSpPr>
        <a:xfrm>
          <a:off x="0" y="0"/>
          <a:ext cx="0" cy="0"/>
          <a:chOff x="0" y="0"/>
          <a:chExt cx="0" cy="0"/>
        </a:xfrm>
      </p:grpSpPr>
      <p:sp>
        <p:nvSpPr>
          <p:cNvPr id="36" name="Shape 36"/>
          <p:cNvSpPr txBox="1"/>
          <p:nvPr>
            <p:ph type="title"/>
          </p:nvPr>
        </p:nvSpPr>
        <p:spPr>
          <a:xfrm>
            <a:off x="457200" y="400050"/>
            <a:ext cx="8229600" cy="742800"/>
          </a:xfrm>
          <a:prstGeom prst="rect">
            <a:avLst/>
          </a:prstGeom>
          <a:noFill/>
          <a:ln>
            <a:noFill/>
          </a:ln>
        </p:spPr>
        <p:txBody>
          <a:bodyPr anchorCtr="0" anchor="ctr" bIns="91425" lIns="91425" rIns="91425" tIns="91425"/>
          <a:lstStyle>
            <a:lvl1pPr rtl="0" algn="l">
              <a:spcBef>
                <a:spcPts val="0"/>
              </a:spcBef>
              <a:buClr>
                <a:schemeClr val="dk2"/>
              </a:buClr>
              <a:buFont typeface="Arial"/>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 name="Shape 37"/>
          <p:cNvSpPr txBox="1"/>
          <p:nvPr>
            <p:ph idx="1" type="body"/>
          </p:nvPr>
        </p:nvSpPr>
        <p:spPr>
          <a:xfrm>
            <a:off x="457200" y="1255012"/>
            <a:ext cx="4038598" cy="35388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8" name="Shape 38"/>
          <p:cNvSpPr txBox="1"/>
          <p:nvPr>
            <p:ph idx="2" type="body"/>
          </p:nvPr>
        </p:nvSpPr>
        <p:spPr>
          <a:xfrm>
            <a:off x="4648200" y="1255012"/>
            <a:ext cx="4038598" cy="3538800"/>
          </a:xfrm>
          <a:prstGeom prst="rect">
            <a:avLst/>
          </a:prstGeom>
          <a:noFill/>
          <a:ln>
            <a:noFill/>
          </a:ln>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9" name="Shape 39"/>
          <p:cNvSpPr txBox="1"/>
          <p:nvPr>
            <p:ph idx="10" type="dt"/>
          </p:nvPr>
        </p:nvSpPr>
        <p:spPr>
          <a:xfrm>
            <a:off x="457200" y="13716"/>
            <a:ext cx="2895600" cy="246898"/>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FFFFFF"/>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9pPr>
          </a:lstStyle>
          <a:p/>
        </p:txBody>
      </p:sp>
      <p:sp>
        <p:nvSpPr>
          <p:cNvPr id="40" name="Shape 40"/>
          <p:cNvSpPr txBox="1"/>
          <p:nvPr>
            <p:ph idx="11" type="ftr"/>
          </p:nvPr>
        </p:nvSpPr>
        <p:spPr>
          <a:xfrm>
            <a:off x="3429000" y="13716"/>
            <a:ext cx="4114800" cy="246898"/>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FFFFFF"/>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chemeClr val="dk1"/>
              </a:buClr>
              <a:buFont typeface="Arial"/>
              <a:buNone/>
              <a:defRPr b="0" baseline="0" i="0" sz="1400" u="none" cap="none" strike="noStrike">
                <a:solidFill>
                  <a:srgbClr val="000000"/>
                </a:solidFill>
                <a:latin typeface="Arial"/>
                <a:ea typeface="Arial"/>
                <a:cs typeface="Arial"/>
                <a:sym typeface="Arial"/>
              </a:defRPr>
            </a:lvl9pPr>
          </a:lstStyle>
          <a:p/>
        </p:txBody>
      </p:sp>
      <p:sp>
        <p:nvSpPr>
          <p:cNvPr id="41" name="Shape 41"/>
          <p:cNvSpPr txBox="1"/>
          <p:nvPr>
            <p:ph idx="12" type="sldNum"/>
          </p:nvPr>
        </p:nvSpPr>
        <p:spPr>
          <a:xfrm>
            <a:off x="7620000" y="13716"/>
            <a:ext cx="1066799" cy="246898"/>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FFFFFF"/>
              </a:buClr>
              <a:buFont typeface="Arial"/>
              <a:buNone/>
            </a:pPr>
            <a:r>
              <a:t/>
            </a:r>
            <a:endParaRPr b="1" baseline="0" i="0" sz="1400" u="none" cap="none" strike="noStrike">
              <a:solidFill>
                <a:srgbClr val="FFFFFF"/>
              </a:solidFill>
              <a:latin typeface="Arial"/>
              <a:ea typeface="Arial"/>
              <a:cs typeface="Arial"/>
              <a:sym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55" name="Shape 55"/>
        <p:cNvGrpSpPr/>
        <p:nvPr/>
      </p:nvGrpSpPr>
      <p:grpSpPr>
        <a:xfrm>
          <a:off x="0" y="0"/>
          <a:ext cx="0" cy="0"/>
          <a:chOff x="0" y="0"/>
          <a:chExt cx="0" cy="0"/>
        </a:xfrm>
      </p:grpSpPr>
      <p:sp>
        <p:nvSpPr>
          <p:cNvPr id="56" name="Shape 56"/>
          <p:cNvSpPr txBox="1"/>
          <p:nvPr>
            <p:ph type="title"/>
          </p:nvPr>
        </p:nvSpPr>
        <p:spPr>
          <a:xfrm>
            <a:off x="457200" y="205978"/>
            <a:ext cx="8229600" cy="85725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7" name="Shape 57"/>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50800" marL="342900" rtl="0" algn="l">
              <a:spcBef>
                <a:spcPts val="640"/>
              </a:spcBef>
              <a:buClr>
                <a:schemeClr val="dk1"/>
              </a:buClr>
              <a:buFont typeface="Arial"/>
              <a:buChar char="•"/>
              <a:defRPr/>
            </a:lvl1pPr>
            <a:lvl2pPr indent="-19050" marL="742950" rtl="0" algn="l">
              <a:spcBef>
                <a:spcPts val="560"/>
              </a:spcBef>
              <a:buClr>
                <a:schemeClr val="dk1"/>
              </a:buClr>
              <a:buFont typeface="Arial"/>
              <a:buChar char="–"/>
              <a:defRPr/>
            </a:lvl2pPr>
            <a:lvl3pPr indent="12700" marL="1143000" rtl="0" algn="l">
              <a:spcBef>
                <a:spcPts val="480"/>
              </a:spcBef>
              <a:buClr>
                <a:schemeClr val="dk1"/>
              </a:buClr>
              <a:buFont typeface="Arial"/>
              <a:buChar char="•"/>
              <a:defRPr/>
            </a:lvl3pPr>
            <a:lvl4pPr indent="-12700" marL="1600200" rtl="0" algn="l">
              <a:spcBef>
                <a:spcPts val="400"/>
              </a:spcBef>
              <a:buClr>
                <a:schemeClr val="dk1"/>
              </a:buClr>
              <a:buFont typeface="Arial"/>
              <a:buChar char="–"/>
              <a:defRPr/>
            </a:lvl4pPr>
            <a:lvl5pPr indent="-12700" marL="2057400" rtl="0" algn="l">
              <a:spcBef>
                <a:spcPts val="400"/>
              </a:spcBef>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58" name="Shape 58"/>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59" name="Shape 59"/>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60" name="Shape 60"/>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slideLayout" Target="../slideLayouts/slideLayout10.xml"/><Relationship Id="rId3" Type="http://schemas.openxmlformats.org/officeDocument/2006/relationships/slideLayout" Target="../slideLayouts/slideLayout11.xml"/><Relationship Id="rId4" Type="http://schemas.openxmlformats.org/officeDocument/2006/relationships/slideLayout" Target="../slideLayouts/slideLayout12.xml"/><Relationship Id="rId11" Type="http://schemas.openxmlformats.org/officeDocument/2006/relationships/theme" Target="../theme/theme1.xml"/><Relationship Id="rId10" Type="http://schemas.openxmlformats.org/officeDocument/2006/relationships/slideLayout" Target="../slideLayouts/slideLayout18.xml"/><Relationship Id="rId9" Type="http://schemas.openxmlformats.org/officeDocument/2006/relationships/slideLayout" Target="../slideLayouts/slideLayout17.xml"/><Relationship Id="rId5" Type="http://schemas.openxmlformats.org/officeDocument/2006/relationships/slideLayout" Target="../slideLayouts/slideLayout13.xml"/><Relationship Id="rId6" Type="http://schemas.openxmlformats.org/officeDocument/2006/relationships/slideLayout" Target="../slideLayouts/slideLayout14.xml"/><Relationship Id="rId7" Type="http://schemas.openxmlformats.org/officeDocument/2006/relationships/slideLayout" Target="../slideLayouts/slideLayout15.xml"/><Relationship Id="rId8"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11" Type="http://schemas.openxmlformats.org/officeDocument/2006/relationships/slideLayout" Target="../slideLayouts/slideLayout29.xml"/><Relationship Id="rId10" Type="http://schemas.openxmlformats.org/officeDocument/2006/relationships/slideLayout" Target="../slideLayouts/slideLayout28.xml"/><Relationship Id="rId12" Type="http://schemas.openxmlformats.org/officeDocument/2006/relationships/theme" Target="../theme/theme3.xml"/><Relationship Id="rId9" Type="http://schemas.openxmlformats.org/officeDocument/2006/relationships/slideLayout" Target="../slideLayouts/slideLayout27.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slideLayout" Target="../slideLayouts/slideLayout31.xml"/><Relationship Id="rId3" Type="http://schemas.openxmlformats.org/officeDocument/2006/relationships/slideLayout" Target="../slideLayouts/slideLayout32.xml"/><Relationship Id="rId4" Type="http://schemas.openxmlformats.org/officeDocument/2006/relationships/slideLayout" Target="../slideLayouts/slideLayout33.xml"/><Relationship Id="rId5" Type="http://schemas.openxmlformats.org/officeDocument/2006/relationships/slideLayout" Target="../slideLayouts/slideLayout34.xml"/><Relationship Id="rId6" Type="http://schemas.openxmlformats.org/officeDocument/2006/relationships/slideLayout" Target="../slideLayouts/slideLayout35.xml"/><Relationship Id="rId7"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D9D9D9"/>
        </a:solidFill>
      </p:bgPr>
    </p:bg>
    <p:spTree>
      <p:nvGrpSpPr>
        <p:cNvPr id="4" name="Shape 4"/>
        <p:cNvGrpSpPr/>
        <p:nvPr/>
      </p:nvGrpSpPr>
      <p:grpSpPr>
        <a:xfrm>
          <a:off x="0" y="0"/>
          <a:ext cx="0" cy="0"/>
          <a:chOff x="0" y="0"/>
          <a:chExt cx="0" cy="0"/>
        </a:xfrm>
      </p:grpSpPr>
      <p:sp>
        <p:nvSpPr>
          <p:cNvPr id="5" name="Shape 5"/>
          <p:cNvSpPr txBox="1"/>
          <p:nvPr>
            <p:ph type="title"/>
          </p:nvPr>
        </p:nvSpPr>
        <p:spPr>
          <a:xfrm>
            <a:off x="457200" y="205978"/>
            <a:ext cx="8229600" cy="85725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buClr>
                <a:schemeClr val="dk1"/>
              </a:buClr>
              <a:buFont typeface="Arial"/>
              <a:buNone/>
              <a:defRPr b="1" baseline="0" i="0" sz="3600" u="none" cap="none" strike="noStrike">
                <a:solidFill>
                  <a:schemeClr val="dk1"/>
                </a:solidFill>
                <a:latin typeface="Arial"/>
                <a:ea typeface="Arial"/>
                <a:cs typeface="Arial"/>
                <a:sym typeface="Arial"/>
              </a:defRPr>
            </a:lvl1pPr>
            <a:lvl2pPr indent="0" marL="0" marR="0" rtl="0" algn="l">
              <a:lnSpc>
                <a:spcPct val="100000"/>
              </a:lnSpc>
              <a:spcBef>
                <a:spcPts val="0"/>
              </a:spcBef>
              <a:spcAft>
                <a:spcPts val="0"/>
              </a:spcAft>
              <a:buClr>
                <a:schemeClr val="dk1"/>
              </a:buClr>
              <a:buFont typeface="Arial"/>
              <a:buNone/>
              <a:defRPr b="1" baseline="0" i="0" sz="3600" u="none" cap="none" strike="noStrike">
                <a:solidFill>
                  <a:schemeClr val="dk1"/>
                </a:solidFill>
                <a:latin typeface="Arial"/>
                <a:ea typeface="Arial"/>
                <a:cs typeface="Arial"/>
                <a:sym typeface="Arial"/>
              </a:defRPr>
            </a:lvl2pPr>
            <a:lvl3pPr indent="0" marL="0" marR="0" rtl="0" algn="l">
              <a:spcBef>
                <a:spcPts val="0"/>
              </a:spcBef>
              <a:buClr>
                <a:schemeClr val="dk1"/>
              </a:buClr>
              <a:buFont typeface="Arial"/>
              <a:buNone/>
              <a:defRPr b="1" baseline="0" i="0" sz="3600" u="none" cap="none" strike="noStrike">
                <a:solidFill>
                  <a:schemeClr val="dk1"/>
                </a:solidFill>
              </a:defRPr>
            </a:lvl3pPr>
            <a:lvl4pPr indent="0" marL="0" marR="0" rtl="0" algn="l">
              <a:spcBef>
                <a:spcPts val="0"/>
              </a:spcBef>
              <a:buClr>
                <a:schemeClr val="dk1"/>
              </a:buClr>
              <a:buFont typeface="Arial"/>
              <a:buNone/>
              <a:defRPr b="1" baseline="0" i="0" sz="3600" u="none" cap="none" strike="noStrike">
                <a:solidFill>
                  <a:schemeClr val="dk1"/>
                </a:solidFill>
              </a:defRPr>
            </a:lvl4pPr>
            <a:lvl5pPr indent="0" marL="0" marR="0" rtl="0" algn="l">
              <a:spcBef>
                <a:spcPts val="0"/>
              </a:spcBef>
              <a:buClr>
                <a:schemeClr val="dk1"/>
              </a:buClr>
              <a:buFont typeface="Arial"/>
              <a:buNone/>
              <a:defRPr b="1" baseline="0" i="0" sz="3600" u="none" cap="none" strike="noStrike">
                <a:solidFill>
                  <a:schemeClr val="dk1"/>
                </a:solidFill>
              </a:defRPr>
            </a:lvl5pPr>
            <a:lvl6pPr indent="0" marL="0" marR="0" rtl="0" algn="l">
              <a:spcBef>
                <a:spcPts val="0"/>
              </a:spcBef>
              <a:buClr>
                <a:schemeClr val="dk1"/>
              </a:buClr>
              <a:buFont typeface="Arial"/>
              <a:buNone/>
              <a:defRPr b="1" baseline="0" i="0" sz="3600" u="none" cap="none" strike="noStrike">
                <a:solidFill>
                  <a:schemeClr val="dk1"/>
                </a:solidFill>
              </a:defRPr>
            </a:lvl6pPr>
            <a:lvl7pPr indent="0" marL="0" marR="0" rtl="0" algn="l">
              <a:spcBef>
                <a:spcPts val="0"/>
              </a:spcBef>
              <a:buClr>
                <a:schemeClr val="dk1"/>
              </a:buClr>
              <a:buFont typeface="Arial"/>
              <a:buNone/>
              <a:defRPr b="1" baseline="0" i="0" sz="3600" u="none" cap="none" strike="noStrike">
                <a:solidFill>
                  <a:schemeClr val="dk1"/>
                </a:solidFill>
              </a:defRPr>
            </a:lvl7pPr>
            <a:lvl8pPr indent="0" marL="0" marR="0" rtl="0" algn="l">
              <a:spcBef>
                <a:spcPts val="0"/>
              </a:spcBef>
              <a:buClr>
                <a:schemeClr val="dk1"/>
              </a:buClr>
              <a:buFont typeface="Arial"/>
              <a:buNone/>
              <a:defRPr b="1" baseline="0" i="0" sz="3600" u="none" cap="none" strike="noStrike">
                <a:solidFill>
                  <a:schemeClr val="dk1"/>
                </a:solidFill>
              </a:defRPr>
            </a:lvl8pPr>
            <a:lvl9pPr indent="0" marL="0" marR="0" rtl="0" algn="l">
              <a:spcBef>
                <a:spcPts val="0"/>
              </a:spcBef>
              <a:buClr>
                <a:schemeClr val="dk1"/>
              </a:buClr>
              <a:buFont typeface="Arial"/>
              <a:buNone/>
              <a:defRPr b="1" baseline="0" i="0" sz="3600" u="none" cap="none" strike="noStrike">
                <a:solidFill>
                  <a:schemeClr val="dk1"/>
                </a:solidFill>
              </a:defRPr>
            </a:lvl9pPr>
          </a:lstStyle>
          <a:p/>
        </p:txBody>
      </p:sp>
      <p:sp>
        <p:nvSpPr>
          <p:cNvPr id="6" name="Shape 6"/>
          <p:cNvSpPr txBox="1"/>
          <p:nvPr>
            <p:ph idx="1" type="body"/>
          </p:nvPr>
        </p:nvSpPr>
        <p:spPr>
          <a:xfrm>
            <a:off x="457200" y="1200150"/>
            <a:ext cx="8229600" cy="3725775"/>
          </a:xfrm>
          <a:prstGeom prst="rect">
            <a:avLst/>
          </a:prstGeom>
          <a:noFill/>
          <a:ln>
            <a:noFill/>
          </a:ln>
        </p:spPr>
        <p:txBody>
          <a:bodyPr anchorCtr="0" anchor="t" bIns="91425" lIns="91425" rIns="91425" tIns="91425"/>
          <a:lstStyle>
            <a:lvl1pPr indent="0" marL="0" marR="0" rtl="0" algn="l">
              <a:lnSpc>
                <a:spcPct val="100000"/>
              </a:lnSpc>
              <a:spcBef>
                <a:spcPts val="600"/>
              </a:spcBef>
              <a:spcAft>
                <a:spcPts val="0"/>
              </a:spcAft>
              <a:buClr>
                <a:schemeClr val="dk1"/>
              </a:buClr>
              <a:buFont typeface="Arial"/>
              <a:buNone/>
              <a:defRPr b="0" baseline="0" i="0" sz="3000" u="none" cap="none" strike="noStrike">
                <a:solidFill>
                  <a:schemeClr val="dk1"/>
                </a:solidFill>
                <a:latin typeface="Arial"/>
                <a:ea typeface="Arial"/>
                <a:cs typeface="Arial"/>
                <a:sym typeface="Arial"/>
              </a:defRPr>
            </a:lvl1pPr>
            <a:lvl2pPr indent="0" marL="0" marR="0" rtl="0" algn="l">
              <a:lnSpc>
                <a:spcPct val="100000"/>
              </a:lnSpc>
              <a:spcBef>
                <a:spcPts val="480"/>
              </a:spcBef>
              <a:spcAft>
                <a:spcPts val="0"/>
              </a:spcAft>
              <a:buClr>
                <a:schemeClr val="dk1"/>
              </a:buClr>
              <a:buFont typeface="Arial"/>
              <a:buNone/>
              <a:defRPr b="0" baseline="0" i="0" sz="2400" u="none" cap="none" strike="noStrike">
                <a:solidFill>
                  <a:schemeClr val="dk1"/>
                </a:solidFill>
                <a:latin typeface="Arial"/>
                <a:ea typeface="Arial"/>
                <a:cs typeface="Arial"/>
                <a:sym typeface="Arial"/>
              </a:defRPr>
            </a:lvl2pPr>
            <a:lvl3pPr indent="0" marL="0" marR="0" rtl="0" algn="l">
              <a:lnSpc>
                <a:spcPct val="100000"/>
              </a:lnSpc>
              <a:spcBef>
                <a:spcPts val="480"/>
              </a:spcBef>
              <a:spcAft>
                <a:spcPts val="0"/>
              </a:spcAft>
              <a:buClr>
                <a:schemeClr val="dk1"/>
              </a:buClr>
              <a:buFont typeface="Arial"/>
              <a:buNone/>
              <a:defRPr b="0" baseline="0" i="0" sz="2400" u="none" cap="none" strike="noStrike">
                <a:solidFill>
                  <a:schemeClr val="dk1"/>
                </a:solidFill>
                <a:latin typeface="Arial"/>
                <a:ea typeface="Arial"/>
                <a:cs typeface="Arial"/>
                <a:sym typeface="Arial"/>
              </a:defRPr>
            </a:lvl3pPr>
            <a:lvl4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4pPr>
            <a:lvl5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5pPr>
            <a:lvl6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6pPr>
            <a:lvl7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7pPr>
            <a:lvl8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8pPr>
            <a:lvl9pPr indent="0" marL="0" marR="0" rtl="0" algn="l">
              <a:lnSpc>
                <a:spcPct val="100000"/>
              </a:lnSpc>
              <a:spcBef>
                <a:spcPts val="360"/>
              </a:spcBef>
              <a:spcAft>
                <a:spcPts val="0"/>
              </a:spcAft>
              <a:buClr>
                <a:schemeClr val="dk1"/>
              </a:buClr>
              <a:buFont typeface="Arial"/>
              <a:buNone/>
              <a:defRPr b="0" baseline="0" i="0" sz="1800" u="none" cap="none" strike="noStrike">
                <a:solidFill>
                  <a:schemeClr val="dk1"/>
                </a:solidFill>
                <a:latin typeface="Arial"/>
                <a:ea typeface="Arial"/>
                <a:cs typeface="Arial"/>
                <a:sym typeface="Arial"/>
              </a:defRPr>
            </a:lvl9pPr>
          </a:lstStyle>
          <a:p/>
        </p:txBody>
      </p:sp>
      <p:sp>
        <p:nvSpPr>
          <p:cNvPr id="7" name="Shape 7"/>
          <p:cNvSpPr txBox="1"/>
          <p:nvPr>
            <p:ph idx="12" type="sldNum"/>
          </p:nvPr>
        </p:nvSpPr>
        <p:spPr>
          <a:xfrm>
            <a:off x="8556790" y="4749850"/>
            <a:ext cx="548699" cy="393524"/>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baseline="0" i="0" lang="en" sz="13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D9D9D9"/>
        </a:solidFill>
      </p:bgPr>
    </p:bg>
    <p:spTree>
      <p:nvGrpSpPr>
        <p:cNvPr id="49" name="Shape 49"/>
        <p:cNvGrpSpPr/>
        <p:nvPr/>
      </p:nvGrpSpPr>
      <p:grpSpPr>
        <a:xfrm>
          <a:off x="0" y="0"/>
          <a:ext cx="0" cy="0"/>
          <a:chOff x="0" y="0"/>
          <a:chExt cx="0" cy="0"/>
        </a:xfrm>
      </p:grpSpPr>
      <p:sp>
        <p:nvSpPr>
          <p:cNvPr id="50" name="Shape 50"/>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chemeClr val="dk1"/>
              </a:buClr>
              <a:buFont typeface="Calibri"/>
              <a:buNone/>
              <a:defRPr b="0" baseline="0" i="0" sz="1400" u="none" cap="none" strike="noStrike">
                <a:solidFill>
                  <a:srgbClr val="000000"/>
                </a:solidFill>
                <a:latin typeface="Arial"/>
                <a:ea typeface="Arial"/>
                <a:cs typeface="Arial"/>
                <a:sym typeface="Arial"/>
              </a:defRPr>
            </a:lvl1pPr>
            <a:lvl2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0" marR="0" rtl="0" algn="l">
              <a:spcBef>
                <a:spcPts val="0"/>
              </a:spcBef>
              <a:defRPr b="0" baseline="0" i="0" sz="1800" u="none" cap="none" strike="noStrike"/>
            </a:lvl3pPr>
            <a:lvl4pPr indent="0" marL="0" marR="0" rtl="0" algn="l">
              <a:spcBef>
                <a:spcPts val="0"/>
              </a:spcBef>
              <a:defRPr b="0" baseline="0" i="0" sz="1800" u="none" cap="none" strike="noStrike"/>
            </a:lvl4pPr>
            <a:lvl5pPr indent="0" marL="0" marR="0" rtl="0" algn="l">
              <a:spcBef>
                <a:spcPts val="0"/>
              </a:spcBef>
              <a:defRPr b="0" baseline="0" i="0" sz="1800" u="none" cap="none" strike="noStrike"/>
            </a:lvl5pPr>
            <a:lvl6pPr indent="0" marL="0" marR="0" rtl="0" algn="l">
              <a:spcBef>
                <a:spcPts val="0"/>
              </a:spcBef>
              <a:defRPr b="0" baseline="0" i="0" sz="1800" u="none" cap="none" strike="noStrike"/>
            </a:lvl6pPr>
            <a:lvl7pPr indent="0" marL="0" marR="0" rtl="0" algn="l">
              <a:spcBef>
                <a:spcPts val="0"/>
              </a:spcBef>
              <a:defRPr b="0" baseline="0" i="0" sz="1800" u="none" cap="none" strike="noStrike"/>
            </a:lvl7pPr>
            <a:lvl8pPr indent="0" marL="0" marR="0" rtl="0" algn="l">
              <a:spcBef>
                <a:spcPts val="0"/>
              </a:spcBef>
              <a:defRPr b="0" baseline="0" i="0" sz="1800" u="none" cap="none" strike="noStrike"/>
            </a:lvl8pPr>
            <a:lvl9pPr indent="0" marL="0" marR="0" rtl="0" algn="l">
              <a:spcBef>
                <a:spcPts val="0"/>
              </a:spcBef>
              <a:defRPr b="0" baseline="0" i="0" sz="1800" u="none" cap="none" strike="noStrike"/>
            </a:lvl9pPr>
          </a:lstStyle>
          <a:p/>
        </p:txBody>
      </p:sp>
      <p:sp>
        <p:nvSpPr>
          <p:cNvPr id="51" name="Shape 51"/>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50800" marL="342900" marR="0" rtl="0" algn="l">
              <a:lnSpc>
                <a:spcPct val="100000"/>
              </a:lnSpc>
              <a:spcBef>
                <a:spcPts val="64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1pPr>
            <a:lvl2pPr indent="-19050" marL="742950" marR="0" rtl="0" algn="l">
              <a:lnSpc>
                <a:spcPct val="100000"/>
              </a:lnSpc>
              <a:spcBef>
                <a:spcPts val="56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2pPr>
            <a:lvl3pPr indent="12700" marL="1143000" marR="0" rtl="0" algn="l">
              <a:lnSpc>
                <a:spcPct val="100000"/>
              </a:lnSpc>
              <a:spcBef>
                <a:spcPts val="48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3pPr>
            <a:lvl4pPr indent="-12700" marL="16002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4pPr>
            <a:lvl5pPr indent="-12700" marL="20574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5pPr>
            <a:lvl6pPr indent="-12700" marL="25146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6pPr>
            <a:lvl7pPr indent="-12700" marL="29718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7pPr>
            <a:lvl8pPr indent="-12700" marL="34290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8pPr>
            <a:lvl9pPr indent="-12700" marL="38862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9pPr>
          </a:lstStyle>
          <a:p/>
        </p:txBody>
      </p:sp>
      <p:sp>
        <p:nvSpPr>
          <p:cNvPr id="52" name="Shape 52"/>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53" name="Shape 53"/>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54" name="Shape 54"/>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 accent1="accent1" accent2="accent2" accent3="accent3" accent4="accent4" accent5="accent5" accent6="accent6" bg1="lt1" bg2="dk2" tx1="dk1" tx2="lt2" folHlink="folHlink" hlink="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D9D9D9"/>
        </a:solidFill>
      </p:bgPr>
    </p:bg>
    <p:spTree>
      <p:nvGrpSpPr>
        <p:cNvPr id="172" name="Shape 172"/>
        <p:cNvGrpSpPr/>
        <p:nvPr/>
      </p:nvGrpSpPr>
      <p:grpSpPr>
        <a:xfrm>
          <a:off x="0" y="0"/>
          <a:ext cx="0" cy="0"/>
          <a:chOff x="0" y="0"/>
          <a:chExt cx="0" cy="0"/>
        </a:xfrm>
      </p:grpSpPr>
      <p:sp>
        <p:nvSpPr>
          <p:cNvPr id="173" name="Shape 173"/>
          <p:cNvSpPr txBox="1"/>
          <p:nvPr>
            <p:ph type="title"/>
          </p:nvPr>
        </p:nvSpPr>
        <p:spPr>
          <a:xfrm>
            <a:off x="457200" y="205978"/>
            <a:ext cx="8229600" cy="85725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0" marR="0" rtl="0" algn="ctr">
              <a:spcBef>
                <a:spcPts val="0"/>
              </a:spcBef>
              <a:spcAft>
                <a:spcPts val="0"/>
              </a:spcAft>
              <a:defRPr b="0" baseline="0" i="0" sz="1800" u="none" cap="none" strike="noStrike"/>
            </a:lvl3pPr>
            <a:lvl4pPr indent="0" marL="0" marR="0" rtl="0" algn="ctr">
              <a:spcBef>
                <a:spcPts val="0"/>
              </a:spcBef>
              <a:spcAft>
                <a:spcPts val="0"/>
              </a:spcAft>
              <a:defRPr b="0" baseline="0" i="0" sz="1800" u="none" cap="none" strike="noStrike"/>
            </a:lvl4pPr>
            <a:lvl5pPr indent="0" marL="0" marR="0" rtl="0" algn="ctr">
              <a:spcBef>
                <a:spcPts val="0"/>
              </a:spcBef>
              <a:spcAft>
                <a:spcPts val="0"/>
              </a:spcAft>
              <a:defRPr b="0" baseline="0" i="0" sz="1800" u="none" cap="none" strike="noStrike"/>
            </a:lvl5pPr>
            <a:lvl6pPr indent="0" marL="457200" marR="0" rtl="0" algn="ctr">
              <a:spcBef>
                <a:spcPts val="0"/>
              </a:spcBef>
              <a:spcAft>
                <a:spcPts val="0"/>
              </a:spcAft>
              <a:defRPr b="0" baseline="0" i="0" sz="1800" u="none" cap="none" strike="noStrike"/>
            </a:lvl6pPr>
            <a:lvl7pPr indent="0" marL="914400" marR="0" rtl="0" algn="ctr">
              <a:spcBef>
                <a:spcPts val="0"/>
              </a:spcBef>
              <a:spcAft>
                <a:spcPts val="0"/>
              </a:spcAft>
              <a:defRPr b="0" baseline="0" i="0" sz="1800" u="none" cap="none" strike="noStrike"/>
            </a:lvl7pPr>
            <a:lvl8pPr indent="0" marL="1371600" marR="0" rtl="0" algn="ctr">
              <a:spcBef>
                <a:spcPts val="0"/>
              </a:spcBef>
              <a:spcAft>
                <a:spcPts val="0"/>
              </a:spcAft>
              <a:defRPr b="0" baseline="0" i="0" sz="1800" u="none" cap="none" strike="noStrike"/>
            </a:lvl8pPr>
            <a:lvl9pPr indent="0" marL="1828800" marR="0" rtl="0" algn="ctr">
              <a:spcBef>
                <a:spcPts val="0"/>
              </a:spcBef>
              <a:spcAft>
                <a:spcPts val="0"/>
              </a:spcAft>
              <a:defRPr b="0" baseline="0" i="0" sz="1800" u="none" cap="none" strike="noStrike"/>
            </a:lvl9pPr>
          </a:lstStyle>
          <a:p/>
        </p:txBody>
      </p:sp>
      <p:sp>
        <p:nvSpPr>
          <p:cNvPr id="174" name="Shape 174"/>
          <p:cNvSpPr txBox="1"/>
          <p:nvPr>
            <p:ph idx="1" type="body"/>
          </p:nvPr>
        </p:nvSpPr>
        <p:spPr>
          <a:xfrm>
            <a:off x="457200" y="1200150"/>
            <a:ext cx="8229600" cy="3394472"/>
          </a:xfrm>
          <a:prstGeom prst="rect">
            <a:avLst/>
          </a:prstGeom>
          <a:noFill/>
          <a:ln>
            <a:noFill/>
          </a:ln>
        </p:spPr>
        <p:txBody>
          <a:bodyPr anchorCtr="0" anchor="t" bIns="91425" lIns="91425" rIns="91425" tIns="91425"/>
          <a:lstStyle>
            <a:lvl1pPr indent="-50800" marL="342900" marR="0" rtl="0" algn="l">
              <a:lnSpc>
                <a:spcPct val="100000"/>
              </a:lnSpc>
              <a:spcBef>
                <a:spcPts val="64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1pPr>
            <a:lvl2pPr indent="-19050" marL="742950" marR="0" rtl="0" algn="l">
              <a:lnSpc>
                <a:spcPct val="100000"/>
              </a:lnSpc>
              <a:spcBef>
                <a:spcPts val="56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2pPr>
            <a:lvl3pPr indent="12700" marL="1143000" marR="0" rtl="0" algn="l">
              <a:lnSpc>
                <a:spcPct val="100000"/>
              </a:lnSpc>
              <a:spcBef>
                <a:spcPts val="48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3pPr>
            <a:lvl4pPr indent="-12700" marL="16002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4pPr>
            <a:lvl5pPr indent="-12700" marL="20574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5pPr>
            <a:lvl6pPr indent="-12700" marL="25146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6pPr>
            <a:lvl7pPr indent="-12700" marL="29718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7pPr>
            <a:lvl8pPr indent="-12700" marL="34290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8pPr>
            <a:lvl9pPr indent="-12700" marL="3886200" marR="0" rtl="0" algn="l">
              <a:lnSpc>
                <a:spcPct val="100000"/>
              </a:lnSpc>
              <a:spcBef>
                <a:spcPts val="400"/>
              </a:spcBef>
              <a:spcAft>
                <a:spcPts val="0"/>
              </a:spcAft>
              <a:buClr>
                <a:schemeClr val="dk1"/>
              </a:buClr>
              <a:buFont typeface="Arial"/>
              <a:buChar char="•"/>
              <a:defRPr b="0" baseline="0" i="0" sz="1400" u="none" cap="none" strike="noStrike">
                <a:solidFill>
                  <a:srgbClr val="000000"/>
                </a:solidFill>
                <a:latin typeface="Arial"/>
                <a:ea typeface="Arial"/>
                <a:cs typeface="Arial"/>
                <a:sym typeface="Arial"/>
              </a:defRPr>
            </a:lvl9pPr>
          </a:lstStyle>
          <a:p/>
        </p:txBody>
      </p:sp>
      <p:sp>
        <p:nvSpPr>
          <p:cNvPr id="175" name="Shape 175"/>
          <p:cNvSpPr txBox="1"/>
          <p:nvPr>
            <p:ph idx="10" type="dt"/>
          </p:nvPr>
        </p:nvSpPr>
        <p:spPr>
          <a:xfrm>
            <a:off x="457200" y="4767262"/>
            <a:ext cx="2133598" cy="273842"/>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76" name="Shape 176"/>
          <p:cNvSpPr txBox="1"/>
          <p:nvPr>
            <p:ph idx="11" type="ftr"/>
          </p:nvPr>
        </p:nvSpPr>
        <p:spPr>
          <a:xfrm>
            <a:off x="3124200" y="4767262"/>
            <a:ext cx="2895600" cy="273842"/>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1pPr>
            <a:lvl2pPr indent="0" marL="457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2pPr>
            <a:lvl3pPr indent="0" marL="914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3pPr>
            <a:lvl4pPr indent="0" marL="1371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4pPr>
            <a:lvl5pPr indent="0" marL="18288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5pPr>
            <a:lvl6pPr indent="0" marL="22860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6pPr>
            <a:lvl7pPr indent="0" marL="27432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7pPr>
            <a:lvl8pPr indent="0" marL="32004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8pPr>
            <a:lvl9pPr indent="0" marL="3657600" marR="0" rtl="0" algn="l">
              <a:lnSpc>
                <a:spcPct val="100000"/>
              </a:lnSpc>
              <a:spcBef>
                <a:spcPts val="0"/>
              </a:spcBef>
              <a:spcAft>
                <a:spcPts val="0"/>
              </a:spcAft>
              <a:buClr>
                <a:srgbClr val="000000"/>
              </a:buClr>
              <a:buFont typeface="Arial"/>
              <a:buNone/>
              <a:defRPr b="0" baseline="0" i="0" sz="1400" u="none" cap="none" strike="noStrike">
                <a:solidFill>
                  <a:srgbClr val="000000"/>
                </a:solidFill>
                <a:latin typeface="Arial"/>
                <a:ea typeface="Arial"/>
                <a:cs typeface="Arial"/>
                <a:sym typeface="Arial"/>
              </a:defRPr>
            </a:lvl9pPr>
          </a:lstStyle>
          <a:p/>
        </p:txBody>
      </p:sp>
      <p:sp>
        <p:nvSpPr>
          <p:cNvPr id="177" name="Shape 177"/>
          <p:cNvSpPr txBox="1"/>
          <p:nvPr>
            <p:ph idx="12" type="sldNum"/>
          </p:nvPr>
        </p:nvSpPr>
        <p:spPr>
          <a:xfrm>
            <a:off x="6553200" y="4767262"/>
            <a:ext cx="2133598" cy="273842"/>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rgbClr val="888888"/>
              </a:buClr>
              <a:buSzPct val="25000"/>
              <a:buFont typeface="Calibri"/>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gradFill>
          <a:gsLst>
            <a:gs pos="0">
              <a:schemeClr val="lt1"/>
            </a:gs>
            <a:gs pos="30000">
              <a:schemeClr val="lt1"/>
            </a:gs>
            <a:gs pos="100000">
              <a:schemeClr val="lt2"/>
            </a:gs>
          </a:gsLst>
          <a:path path="circle">
            <a:fillToRect b="50%" l="50%" r="50%" t="50%"/>
          </a:path>
          <a:tileRect/>
        </a:gradFill>
      </p:bgPr>
    </p:bg>
    <p:spTree>
      <p:nvGrpSpPr>
        <p:cNvPr id="255" name="Shape 255"/>
        <p:cNvGrpSpPr/>
        <p:nvPr/>
      </p:nvGrpSpPr>
      <p:grpSpPr>
        <a:xfrm>
          <a:off x="0" y="0"/>
          <a:ext cx="0" cy="0"/>
          <a:chOff x="0" y="0"/>
          <a:chExt cx="0" cy="0"/>
        </a:xfrm>
      </p:grpSpPr>
      <p:sp>
        <p:nvSpPr>
          <p:cNvPr id="256" name="Shape 256"/>
          <p:cNvSpPr txBox="1"/>
          <p:nvPr>
            <p:ph type="title"/>
          </p:nvPr>
        </p:nvSpPr>
        <p:spPr>
          <a:xfrm>
            <a:off x="457200" y="205978"/>
            <a:ext cx="8229600" cy="857400"/>
          </a:xfrm>
          <a:prstGeom prst="rect">
            <a:avLst/>
          </a:prstGeom>
          <a:noFill/>
          <a:ln>
            <a:noFill/>
          </a:ln>
        </p:spPr>
        <p:txBody>
          <a:bodyPr anchorCtr="0" anchor="b" bIns="91425" lIns="91425" rIns="91425" tIns="91425"/>
          <a:lstStyle>
            <a:lvl1pPr indent="0" marL="0" marR="0" rtl="0" algn="l">
              <a:lnSpc>
                <a:spcPct val="100000"/>
              </a:lnSpc>
              <a:spcBef>
                <a:spcPts val="0"/>
              </a:spcBef>
              <a:spcAft>
                <a:spcPts val="0"/>
              </a:spcAft>
              <a:buClr>
                <a:schemeClr val="dk1"/>
              </a:buClr>
              <a:buFont typeface="Arial"/>
              <a:buNone/>
              <a:defRPr b="1" baseline="0" i="0" sz="3600" u="none" cap="none" strike="noStrike">
                <a:solidFill>
                  <a:schemeClr val="dk1"/>
                </a:solidFill>
                <a:latin typeface="Arial"/>
                <a:ea typeface="Arial"/>
                <a:cs typeface="Arial"/>
                <a:sym typeface="Arial"/>
              </a:defRPr>
            </a:lvl1pPr>
            <a:lvl2pPr indent="0" marL="0" marR="0" rtl="0" algn="l">
              <a:lnSpc>
                <a:spcPct val="100000"/>
              </a:lnSpc>
              <a:spcBef>
                <a:spcPts val="0"/>
              </a:spcBef>
              <a:spcAft>
                <a:spcPts val="0"/>
              </a:spcAft>
              <a:buClr>
                <a:schemeClr val="dk1"/>
              </a:buClr>
              <a:buFont typeface="Arial"/>
              <a:buNone/>
              <a:defRPr b="1" baseline="0" i="0" sz="3600" u="none" cap="none" strike="noStrike">
                <a:solidFill>
                  <a:schemeClr val="dk1"/>
                </a:solidFill>
                <a:latin typeface="Arial"/>
                <a:ea typeface="Arial"/>
                <a:cs typeface="Arial"/>
                <a:sym typeface="Arial"/>
              </a:defRPr>
            </a:lvl2pPr>
            <a:lvl3pPr indent="0" marL="0" marR="0" rtl="0" algn="l">
              <a:spcBef>
                <a:spcPts val="0"/>
              </a:spcBef>
              <a:buClr>
                <a:schemeClr val="dk1"/>
              </a:buClr>
              <a:buFont typeface="Arial"/>
              <a:buNone/>
              <a:defRPr b="1" baseline="0" i="0" sz="3600" u="none" cap="none" strike="noStrike">
                <a:solidFill>
                  <a:schemeClr val="dk1"/>
                </a:solidFill>
              </a:defRPr>
            </a:lvl3pPr>
            <a:lvl4pPr indent="0" marL="0" marR="0" rtl="0" algn="l">
              <a:spcBef>
                <a:spcPts val="0"/>
              </a:spcBef>
              <a:buClr>
                <a:schemeClr val="dk1"/>
              </a:buClr>
              <a:buFont typeface="Arial"/>
              <a:buNone/>
              <a:defRPr b="1" baseline="0" i="0" sz="3600" u="none" cap="none" strike="noStrike">
                <a:solidFill>
                  <a:schemeClr val="dk1"/>
                </a:solidFill>
              </a:defRPr>
            </a:lvl4pPr>
            <a:lvl5pPr indent="0" marL="0" marR="0" rtl="0" algn="l">
              <a:spcBef>
                <a:spcPts val="0"/>
              </a:spcBef>
              <a:buClr>
                <a:schemeClr val="dk1"/>
              </a:buClr>
              <a:buFont typeface="Arial"/>
              <a:buNone/>
              <a:defRPr b="1" baseline="0" i="0" sz="3600" u="none" cap="none" strike="noStrike">
                <a:solidFill>
                  <a:schemeClr val="dk1"/>
                </a:solidFill>
              </a:defRPr>
            </a:lvl5pPr>
            <a:lvl6pPr indent="0" marL="0" marR="0" rtl="0" algn="l">
              <a:spcBef>
                <a:spcPts val="0"/>
              </a:spcBef>
              <a:buClr>
                <a:schemeClr val="dk1"/>
              </a:buClr>
              <a:buFont typeface="Arial"/>
              <a:buNone/>
              <a:defRPr b="1" baseline="0" i="0" sz="3600" u="none" cap="none" strike="noStrike">
                <a:solidFill>
                  <a:schemeClr val="dk1"/>
                </a:solidFill>
              </a:defRPr>
            </a:lvl6pPr>
            <a:lvl7pPr indent="0" marL="0" marR="0" rtl="0" algn="l">
              <a:spcBef>
                <a:spcPts val="0"/>
              </a:spcBef>
              <a:buClr>
                <a:schemeClr val="dk1"/>
              </a:buClr>
              <a:buFont typeface="Arial"/>
              <a:buNone/>
              <a:defRPr b="1" baseline="0" i="0" sz="3600" u="none" cap="none" strike="noStrike">
                <a:solidFill>
                  <a:schemeClr val="dk1"/>
                </a:solidFill>
              </a:defRPr>
            </a:lvl7pPr>
            <a:lvl8pPr indent="0" marL="0" marR="0" rtl="0" algn="l">
              <a:spcBef>
                <a:spcPts val="0"/>
              </a:spcBef>
              <a:buClr>
                <a:schemeClr val="dk1"/>
              </a:buClr>
              <a:buFont typeface="Arial"/>
              <a:buNone/>
              <a:defRPr b="1" baseline="0" i="0" sz="3600" u="none" cap="none" strike="noStrike">
                <a:solidFill>
                  <a:schemeClr val="dk1"/>
                </a:solidFill>
              </a:defRPr>
            </a:lvl8pPr>
            <a:lvl9pPr indent="0" marL="0" marR="0" rtl="0" algn="l">
              <a:spcBef>
                <a:spcPts val="0"/>
              </a:spcBef>
              <a:buClr>
                <a:schemeClr val="dk1"/>
              </a:buClr>
              <a:buFont typeface="Arial"/>
              <a:buNone/>
              <a:defRPr b="1" baseline="0" i="0" sz="3600" u="none" cap="none" strike="noStrike">
                <a:solidFill>
                  <a:schemeClr val="dk1"/>
                </a:solidFill>
              </a:defRPr>
            </a:lvl9pPr>
          </a:lstStyle>
          <a:p/>
        </p:txBody>
      </p:sp>
      <p:sp>
        <p:nvSpPr>
          <p:cNvPr id="257" name="Shape 257"/>
          <p:cNvSpPr txBox="1"/>
          <p:nvPr>
            <p:ph idx="1" type="body"/>
          </p:nvPr>
        </p:nvSpPr>
        <p:spPr>
          <a:xfrm>
            <a:off x="457200" y="1200150"/>
            <a:ext cx="8229600" cy="3725698"/>
          </a:xfrm>
          <a:prstGeom prst="rect">
            <a:avLst/>
          </a:prstGeom>
          <a:noFill/>
          <a:ln>
            <a:noFill/>
          </a:ln>
        </p:spPr>
        <p:txBody>
          <a:bodyPr anchorCtr="0" anchor="t" bIns="91425" lIns="91425" rIns="91425" tIns="91425"/>
          <a:lstStyle>
            <a:lvl1pPr indent="0" marL="0" marR="0" rtl="0" algn="l">
              <a:lnSpc>
                <a:spcPct val="100000"/>
              </a:lnSpc>
              <a:spcBef>
                <a:spcPts val="600"/>
              </a:spcBef>
              <a:spcAft>
                <a:spcPts val="0"/>
              </a:spcAft>
              <a:buClr>
                <a:srgbClr val="000000"/>
              </a:buClr>
              <a:buFont typeface="Arial"/>
              <a:buNone/>
              <a:defRPr b="0" baseline="0" i="0" sz="3000" u="none" cap="none" strike="noStrike">
                <a:solidFill>
                  <a:srgbClr val="000000"/>
                </a:solidFill>
                <a:latin typeface="Arial"/>
                <a:ea typeface="Arial"/>
                <a:cs typeface="Arial"/>
                <a:sym typeface="Arial"/>
              </a:defRPr>
            </a:lvl1pPr>
            <a:lvl2pPr indent="0" marL="0" marR="0" rtl="0" algn="l">
              <a:lnSpc>
                <a:spcPct val="100000"/>
              </a:lnSpc>
              <a:spcBef>
                <a:spcPts val="480"/>
              </a:spcBef>
              <a:spcAft>
                <a:spcPts val="0"/>
              </a:spcAft>
              <a:buClr>
                <a:srgbClr val="000000"/>
              </a:buClr>
              <a:buFont typeface="Arial"/>
              <a:buNone/>
              <a:defRPr b="0" baseline="0" i="0" sz="2400" u="none" cap="none" strike="noStrike">
                <a:solidFill>
                  <a:srgbClr val="000000"/>
                </a:solidFill>
                <a:latin typeface="Arial"/>
                <a:ea typeface="Arial"/>
                <a:cs typeface="Arial"/>
                <a:sym typeface="Arial"/>
              </a:defRPr>
            </a:lvl2pPr>
            <a:lvl3pPr indent="0" marL="0" marR="0" rtl="0" algn="l">
              <a:lnSpc>
                <a:spcPct val="100000"/>
              </a:lnSpc>
              <a:spcBef>
                <a:spcPts val="480"/>
              </a:spcBef>
              <a:spcAft>
                <a:spcPts val="0"/>
              </a:spcAft>
              <a:buClr>
                <a:srgbClr val="000000"/>
              </a:buClr>
              <a:buFont typeface="Arial"/>
              <a:buNone/>
              <a:defRPr b="0" baseline="0" i="0" sz="2400" u="none" cap="none" strike="noStrike">
                <a:solidFill>
                  <a:srgbClr val="000000"/>
                </a:solidFill>
                <a:latin typeface="Arial"/>
                <a:ea typeface="Arial"/>
                <a:cs typeface="Arial"/>
                <a:sym typeface="Arial"/>
              </a:defRPr>
            </a:lvl3pPr>
            <a:lvl4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4pPr>
            <a:lvl5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5pPr>
            <a:lvl6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6pPr>
            <a:lvl7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7pPr>
            <a:lvl8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8pPr>
            <a:lvl9pPr indent="0" marL="0" marR="0" rtl="0" algn="l">
              <a:lnSpc>
                <a:spcPct val="100000"/>
              </a:lnSpc>
              <a:spcBef>
                <a:spcPts val="360"/>
              </a:spcBef>
              <a:spcAft>
                <a:spcPts val="0"/>
              </a:spcAft>
              <a:buClr>
                <a:srgbClr val="000000"/>
              </a:buClr>
              <a:buFont typeface="Arial"/>
              <a:buNone/>
              <a:defRPr b="0" baseline="0" i="0" sz="1800" u="none" cap="none" strike="noStrike">
                <a:solidFill>
                  <a:srgbClr val="000000"/>
                </a:solidFill>
                <a:latin typeface="Arial"/>
                <a:ea typeface="Arial"/>
                <a:cs typeface="Arial"/>
                <a:sym typeface="Arial"/>
              </a:defRPr>
            </a:lvl9pPr>
          </a:lstStyle>
          <a:p/>
        </p:txBody>
      </p:sp>
      <p:sp>
        <p:nvSpPr>
          <p:cNvPr id="258" name="Shape 258"/>
          <p:cNvSpPr txBox="1"/>
          <p:nvPr>
            <p:ph idx="12" type="sldNum"/>
          </p:nvPr>
        </p:nvSpPr>
        <p:spPr>
          <a:xfrm>
            <a:off x="8556790" y="4749850"/>
            <a:ext cx="548699" cy="393600"/>
          </a:xfrm>
          <a:prstGeom prst="rect">
            <a:avLst/>
          </a:prstGeom>
          <a:noFill/>
          <a:ln>
            <a:noFill/>
          </a:ln>
        </p:spPr>
        <p:txBody>
          <a:bodyPr anchorCtr="0" anchor="ctr" bIns="91425" lIns="91425" rIns="91425" tIns="91425">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baseline="0" i="0" lang="en" sz="13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0.xml"/><Relationship Id="rId3" Type="http://schemas.openxmlformats.org/officeDocument/2006/relationships/image" Target="../media/image0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1.xml"/><Relationship Id="rId3" Type="http://schemas.openxmlformats.org/officeDocument/2006/relationships/image" Target="../media/image0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2.xml"/><Relationship Id="rId3" Type="http://schemas.openxmlformats.org/officeDocument/2006/relationships/image" Target="../media/image02.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3.xml"/><Relationship Id="rId3" Type="http://schemas.openxmlformats.org/officeDocument/2006/relationships/image" Target="../media/image0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4.xml"/><Relationship Id="rId3" Type="http://schemas.openxmlformats.org/officeDocument/2006/relationships/image" Target="../media/image07.png"/><Relationship Id="rId4" Type="http://schemas.openxmlformats.org/officeDocument/2006/relationships/image" Target="../media/image0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5.xml"/><Relationship Id="rId3" Type="http://schemas.openxmlformats.org/officeDocument/2006/relationships/image" Target="../media/image13.png"/><Relationship Id="rId4" Type="http://schemas.openxmlformats.org/officeDocument/2006/relationships/image" Target="../media/image0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6.xml"/><Relationship Id="rId3"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7.xml"/><Relationship Id="rId3" Type="http://schemas.openxmlformats.org/officeDocument/2006/relationships/image" Target="../media/image10.png"/><Relationship Id="rId4" Type="http://schemas.openxmlformats.org/officeDocument/2006/relationships/image" Target="../media/image0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8.xml"/><Relationship Id="rId3" Type="http://schemas.openxmlformats.org/officeDocument/2006/relationships/image" Target="../media/image0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19.xml"/><Relationship Id="rId3" Type="http://schemas.openxmlformats.org/officeDocument/2006/relationships/image" Target="../media/image0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 Id="rId3" Type="http://schemas.openxmlformats.org/officeDocument/2006/relationships/hyperlink" Target="http://owp.missouristate.edu/KFranklin.aspx" TargetMode="External"/><Relationship Id="rId4" Type="http://schemas.openxmlformats.org/officeDocument/2006/relationships/hyperlink" Target="mailto:KFranklin@MissouriState.edu" TargetMode="External"/><Relationship Id="rId5" Type="http://schemas.openxmlformats.org/officeDocument/2006/relationships/hyperlink" Target="http://owp.missouristate.edu/CathieEnglish.aspx" TargetMode="External"/><Relationship Id="rId6" Type="http://schemas.openxmlformats.org/officeDocument/2006/relationships/hyperlink" Target="http://owp.missouristate.edu/AKohnen.aspx" TargetMode="External"/><Relationship Id="rId7" Type="http://schemas.openxmlformats.org/officeDocument/2006/relationships/image" Target="../media/image02.jpg"/><Relationship Id="rId8" Type="http://schemas.openxmlformats.org/officeDocument/2006/relationships/image" Target="../media/image0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0.xml"/><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1.xml"/><Relationship Id="rId3" Type="http://schemas.openxmlformats.org/officeDocument/2006/relationships/image" Target="../media/image05.png"/><Relationship Id="rId4" Type="http://schemas.openxmlformats.org/officeDocument/2006/relationships/image" Target="../media/image0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2.xml"/><Relationship Id="rId3" Type="http://schemas.openxmlformats.org/officeDocument/2006/relationships/hyperlink" Target="https://sites.google.com/site/1516nwpcrwp/mini-units/informal-ways-into-arguments" TargetMode="External"/><Relationship Id="rId4" Type="http://schemas.openxmlformats.org/officeDocument/2006/relationships/hyperlink" Target="https://sites.google.com/site/1516nwpcrwp/mini-units/informal-ways-into-arguments" TargetMode="External"/><Relationship Id="rId11" Type="http://schemas.openxmlformats.org/officeDocument/2006/relationships/hyperlink" Target="https://sites.google.com/site/1516nwpcrwp/mini-units/informal-ways-into-arguments" TargetMode="External"/><Relationship Id="rId10" Type="http://schemas.openxmlformats.org/officeDocument/2006/relationships/hyperlink" Target="https://sites.google.com/site/1516nwpcrwp/mini-units/informal-ways-into-arguments" TargetMode="External"/><Relationship Id="rId12" Type="http://schemas.openxmlformats.org/officeDocument/2006/relationships/image" Target="../media/image02.jpg"/><Relationship Id="rId9" Type="http://schemas.openxmlformats.org/officeDocument/2006/relationships/hyperlink" Target="https://sites.google.com/site/1516nwpcrwp/mini-units/informal-ways-into-arguments" TargetMode="External"/><Relationship Id="rId5" Type="http://schemas.openxmlformats.org/officeDocument/2006/relationships/hyperlink" Target="https://sites.google.com/site/1516nwpcrwp/mini-units/informal-ways-into-arguments" TargetMode="External"/><Relationship Id="rId6" Type="http://schemas.openxmlformats.org/officeDocument/2006/relationships/hyperlink" Target="https://sites.google.com/site/1516nwpcrwp/mini-units/informal-ways-into-arguments" TargetMode="External"/><Relationship Id="rId7" Type="http://schemas.openxmlformats.org/officeDocument/2006/relationships/hyperlink" Target="https://sites.google.com/site/1516nwpcrwp/mini-units/informal-ways-into-arguments" TargetMode="External"/><Relationship Id="rId8" Type="http://schemas.openxmlformats.org/officeDocument/2006/relationships/hyperlink" Target="https://sites.google.com/site/1516nwpcrwp/mini-units/informal-ways-into-argument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 Id="rId3" Type="http://schemas.openxmlformats.org/officeDocument/2006/relationships/image" Target="../media/image0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4.xml"/><Relationship Id="rId3" Type="http://schemas.openxmlformats.org/officeDocument/2006/relationships/image" Target="../media/image14.png"/><Relationship Id="rId4" Type="http://schemas.openxmlformats.org/officeDocument/2006/relationships/image" Target="../media/image0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5.xml"/><Relationship Id="rId3" Type="http://schemas.openxmlformats.org/officeDocument/2006/relationships/image" Target="../media/image0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6.xml"/><Relationship Id="rId3" Type="http://schemas.openxmlformats.org/officeDocument/2006/relationships/image" Target="../media/image0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7.xml"/><Relationship Id="rId3" Type="http://schemas.openxmlformats.org/officeDocument/2006/relationships/image" Target="../media/image02.jpg"/><Relationship Id="rId4" Type="http://schemas.openxmlformats.org/officeDocument/2006/relationships/image" Target="../media/image08.gif"/><Relationship Id="rId5" Type="http://schemas.openxmlformats.org/officeDocument/2006/relationships/image" Target="../media/image1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8.xml"/><Relationship Id="rId3" Type="http://schemas.openxmlformats.org/officeDocument/2006/relationships/image" Target="../media/image15.png"/><Relationship Id="rId4" Type="http://schemas.openxmlformats.org/officeDocument/2006/relationships/image" Target="../media/image0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0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02.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0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02.jpg"/><Relationship Id="rId4" Type="http://schemas.openxmlformats.org/officeDocument/2006/relationships/image" Target="../media/image0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02.jpg"/><Relationship Id="rId4" Type="http://schemas.openxmlformats.org/officeDocument/2006/relationships/image" Target="../media/image0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9.xml"/><Relationship Id="rId3" Type="http://schemas.openxmlformats.org/officeDocument/2006/relationships/image" Target="../media/image09.png"/><Relationship Id="rId4" Type="http://schemas.openxmlformats.org/officeDocument/2006/relationships/image" Target="../media/image0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 name="Shape 42"/>
        <p:cNvGrpSpPr/>
        <p:nvPr/>
      </p:nvGrpSpPr>
      <p:grpSpPr>
        <a:xfrm>
          <a:off x="0" y="0"/>
          <a:ext cx="0" cy="0"/>
          <a:chOff x="0" y="0"/>
          <a:chExt cx="0" cy="0"/>
        </a:xfrm>
      </p:grpSpPr>
      <p:pic>
        <p:nvPicPr>
          <p:cNvPr id="43" name="Shape 43"/>
          <p:cNvPicPr preferRelativeResize="0"/>
          <p:nvPr/>
        </p:nvPicPr>
        <p:blipFill rotWithShape="1">
          <a:blip r:embed="rId3">
            <a:alphaModFix/>
          </a:blip>
          <a:srcRect b="0" l="0" r="0" t="0"/>
          <a:stretch/>
        </p:blipFill>
        <p:spPr>
          <a:xfrm>
            <a:off x="2699700" y="497118"/>
            <a:ext cx="3744600" cy="1493999"/>
          </a:xfrm>
          <a:prstGeom prst="rect">
            <a:avLst/>
          </a:prstGeom>
          <a:noFill/>
          <a:ln>
            <a:noFill/>
          </a:ln>
        </p:spPr>
      </p:pic>
      <p:sp>
        <p:nvSpPr>
          <p:cNvPr id="44" name="Shape 44"/>
          <p:cNvSpPr txBox="1"/>
          <p:nvPr/>
        </p:nvSpPr>
        <p:spPr>
          <a:xfrm>
            <a:off x="1787850" y="2375550"/>
            <a:ext cx="5863199" cy="1891799"/>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000000"/>
              </a:buClr>
              <a:buFont typeface="Arial"/>
              <a:buNone/>
            </a:pPr>
            <a:r>
              <a:t/>
            </a:r>
            <a:endParaRPr b="1" baseline="0" i="0" sz="1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Font typeface="Arial"/>
              <a:buNone/>
            </a:pPr>
            <a:r>
              <a:t/>
            </a:r>
            <a:endParaRPr b="1" baseline="0" i="0" sz="2400" u="none" cap="none" strike="noStrike">
              <a:solidFill>
                <a:schemeClr val="dk1"/>
              </a:solidFill>
              <a:latin typeface="Georgia"/>
              <a:ea typeface="Georgia"/>
              <a:cs typeface="Georgia"/>
              <a:sym typeface="Georgia"/>
            </a:endParaRPr>
          </a:p>
          <a:p>
            <a:pPr indent="0" lvl="0" marL="0" marR="0" rtl="0" algn="ctr">
              <a:lnSpc>
                <a:spcPct val="100000"/>
              </a:lnSpc>
              <a:spcBef>
                <a:spcPts val="0"/>
              </a:spcBef>
              <a:spcAft>
                <a:spcPts val="0"/>
              </a:spcAft>
              <a:buClr>
                <a:schemeClr val="dk1"/>
              </a:buClr>
              <a:buSzPct val="25000"/>
              <a:buFont typeface="Georgia"/>
              <a:buNone/>
            </a:pPr>
            <a:r>
              <a:rPr b="1" baseline="0" i="0" lang="en" sz="2400" u="none" cap="none" strike="noStrike">
                <a:solidFill>
                  <a:schemeClr val="dk1"/>
                </a:solidFill>
                <a:latin typeface="Georgia"/>
                <a:ea typeface="Georgia"/>
                <a:cs typeface="Georgia"/>
                <a:sym typeface="Georgia"/>
              </a:rPr>
              <a:t>The College Ready Writers Program</a:t>
            </a:r>
          </a:p>
          <a:p>
            <a:pPr indent="0" lvl="0" marL="0" marR="0" rtl="0" algn="ctr">
              <a:lnSpc>
                <a:spcPct val="100000"/>
              </a:lnSpc>
              <a:spcBef>
                <a:spcPts val="0"/>
              </a:spcBef>
              <a:spcAft>
                <a:spcPts val="0"/>
              </a:spcAft>
              <a:buClr>
                <a:srgbClr val="000000"/>
              </a:buClr>
              <a:buFont typeface="Arial"/>
              <a:buNone/>
            </a:pPr>
            <a:r>
              <a:t/>
            </a:r>
            <a:endParaRPr b="1" baseline="0" i="0" sz="1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Font typeface="Arial"/>
              <a:buNone/>
            </a:pPr>
            <a:r>
              <a:t/>
            </a:r>
            <a:endParaRPr b="1" baseline="0" i="0" sz="10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ct val="25000"/>
              <a:buFont typeface="Calibri"/>
              <a:buNone/>
            </a:pPr>
            <a:r>
              <a:rPr b="1" baseline="0" i="0" lang="en" sz="1800" u="none" cap="none" strike="noStrike">
                <a:solidFill>
                  <a:schemeClr val="dk1"/>
                </a:solidFill>
                <a:latin typeface="Calibri"/>
                <a:ea typeface="Calibri"/>
                <a:cs typeface="Calibri"/>
                <a:sym typeface="Calibri"/>
              </a:rPr>
              <a:t>Branson Public Schools</a:t>
            </a:r>
          </a:p>
          <a:p>
            <a:pPr indent="0" lvl="0" marL="0" marR="0" rtl="0" algn="ctr">
              <a:lnSpc>
                <a:spcPct val="100000"/>
              </a:lnSpc>
              <a:spcBef>
                <a:spcPts val="0"/>
              </a:spcBef>
              <a:spcAft>
                <a:spcPts val="0"/>
              </a:spcAft>
              <a:buClr>
                <a:schemeClr val="dk1"/>
              </a:buClr>
              <a:buSzPct val="25000"/>
              <a:buFont typeface="Calibri"/>
              <a:buNone/>
            </a:pPr>
            <a:r>
              <a:rPr b="1" baseline="0" i="0" lang="en" sz="1800" u="none" cap="none" strike="noStrike">
                <a:solidFill>
                  <a:schemeClr val="dk1"/>
                </a:solidFill>
                <a:latin typeface="Calibri"/>
                <a:ea typeface="Calibri"/>
                <a:cs typeface="Calibri"/>
                <a:sym typeface="Calibri"/>
              </a:rPr>
              <a:t>2015-2016 </a:t>
            </a:r>
          </a:p>
          <a:p>
            <a:pPr indent="0" lvl="0" marL="0" marR="0" rtl="0" algn="ctr">
              <a:lnSpc>
                <a:spcPct val="100000"/>
              </a:lnSpc>
              <a:spcBef>
                <a:spcPts val="0"/>
              </a:spcBef>
              <a:spcAft>
                <a:spcPts val="0"/>
              </a:spcAft>
              <a:buClr>
                <a:srgbClr val="000000"/>
              </a:buClr>
              <a:buFont typeface="Arial"/>
              <a:buNone/>
            </a:pPr>
            <a:r>
              <a:t/>
            </a:r>
            <a:endParaRPr b="1" baseline="0" i="0" sz="1000" u="none" cap="none" strike="noStrike">
              <a:solidFill>
                <a:schemeClr val="dk1"/>
              </a:solidFill>
              <a:latin typeface="Calibri"/>
              <a:ea typeface="Calibri"/>
              <a:cs typeface="Calibri"/>
              <a:sym typeface="Calibri"/>
            </a:endParaRPr>
          </a:p>
        </p:txBody>
      </p:sp>
      <p:sp>
        <p:nvSpPr>
          <p:cNvPr id="45" name="Shape 45"/>
          <p:cNvSpPr txBox="1"/>
          <p:nvPr/>
        </p:nvSpPr>
        <p:spPr>
          <a:xfrm>
            <a:off x="2729850" y="1966761"/>
            <a:ext cx="3684299" cy="467775"/>
          </a:xfrm>
          <a:prstGeom prst="rect">
            <a:avLst/>
          </a:prstGeom>
          <a:noFill/>
          <a:ln>
            <a:noFill/>
          </a:ln>
        </p:spPr>
        <p:txBody>
          <a:bodyPr anchorCtr="0" anchor="t" bIns="91425" lIns="91425" rIns="91425" tIns="91425">
            <a:noAutofit/>
          </a:bodyPr>
          <a:lstStyle/>
          <a:p>
            <a:pPr indent="0" lvl="0" marL="0" marR="0" rtl="0" algn="ctr">
              <a:lnSpc>
                <a:spcPct val="100000"/>
              </a:lnSpc>
              <a:spcBef>
                <a:spcPts val="0"/>
              </a:spcBef>
              <a:spcAft>
                <a:spcPts val="0"/>
              </a:spcAft>
              <a:buClr>
                <a:srgbClr val="000000"/>
              </a:buClr>
              <a:buSzPct val="25000"/>
              <a:buFont typeface="Times New Roman"/>
              <a:buNone/>
            </a:pPr>
            <a:r>
              <a:rPr b="0" baseline="0" i="0" lang="en" sz="1800" u="none" cap="none" strike="noStrike">
                <a:solidFill>
                  <a:srgbClr val="000000"/>
                </a:solidFill>
                <a:latin typeface="Times New Roman"/>
                <a:ea typeface="Times New Roman"/>
                <a:cs typeface="Times New Roman"/>
                <a:sym typeface="Times New Roman"/>
              </a:rPr>
              <a:t>at Missouri State University</a:t>
            </a:r>
          </a:p>
          <a:p>
            <a:pPr indent="0" lvl="0" marL="0" marR="0" rtl="0" algn="ctr">
              <a:lnSpc>
                <a:spcPct val="100000"/>
              </a:lnSpc>
              <a:spcBef>
                <a:spcPts val="0"/>
              </a:spcBef>
              <a:spcAft>
                <a:spcPts val="0"/>
              </a:spcAft>
              <a:buClr>
                <a:srgbClr val="000000"/>
              </a:buClr>
              <a:buSzPct val="25000"/>
              <a:buFont typeface="Times New Roman"/>
              <a:buNone/>
            </a:pPr>
            <a:r>
              <a:rPr b="0" baseline="0" i="0" lang="en" sz="1800" u="none" cap="none" strike="noStrike">
                <a:solidFill>
                  <a:srgbClr val="000000"/>
                </a:solidFill>
                <a:latin typeface="Times New Roman"/>
                <a:ea typeface="Times New Roman"/>
                <a:cs typeface="Times New Roman"/>
                <a:sym typeface="Times New Roman"/>
              </a:rPr>
              <a:t>presents</a:t>
            </a:r>
          </a:p>
          <a:p>
            <a:pPr indent="0" lvl="0" marL="0" marR="0" rtl="0" algn="ctr">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Times New Roman"/>
              <a:ea typeface="Times New Roman"/>
              <a:cs typeface="Times New Roman"/>
              <a:sym typeface="Times New Roman"/>
            </a:endParaRPr>
          </a:p>
          <a:p>
            <a:pPr indent="0" lvl="0" marL="0" marR="0" rtl="0" algn="ctr">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Times New Roman"/>
              <a:ea typeface="Times New Roman"/>
              <a:cs typeface="Times New Roman"/>
              <a:sym typeface="Times New Roman"/>
            </a:endParaRP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8" name="Shape 288"/>
        <p:cNvGrpSpPr/>
        <p:nvPr/>
      </p:nvGrpSpPr>
      <p:grpSpPr>
        <a:xfrm>
          <a:off x="0" y="0"/>
          <a:ext cx="0" cy="0"/>
          <a:chOff x="0" y="0"/>
          <a:chExt cx="0" cy="0"/>
        </a:xfrm>
      </p:grpSpPr>
      <p:sp>
        <p:nvSpPr>
          <p:cNvPr id="289" name="Shape 289"/>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Short Text and Quick Response</a:t>
            </a:r>
          </a:p>
        </p:txBody>
      </p:sp>
      <p:sp>
        <p:nvSpPr>
          <p:cNvPr id="290" name="Shape 290"/>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457200" lvl="0" marL="457200" marR="0" rtl="0" algn="l">
              <a:lnSpc>
                <a:spcPct val="100000"/>
              </a:lnSpc>
              <a:spcBef>
                <a:spcPts val="0"/>
              </a:spcBef>
              <a:spcAft>
                <a:spcPts val="0"/>
              </a:spcAft>
              <a:buClr>
                <a:srgbClr val="000000"/>
              </a:buClr>
              <a:buSzPct val="100000"/>
              <a:buFont typeface="Arial"/>
              <a:buChar char="•"/>
            </a:pPr>
            <a:r>
              <a:rPr b="1" baseline="0" i="0" lang="en" sz="3000" u="none" cap="none" strike="noStrike">
                <a:solidFill>
                  <a:srgbClr val="000000"/>
                </a:solidFill>
                <a:latin typeface="Arial"/>
                <a:ea typeface="Arial"/>
                <a:cs typeface="Arial"/>
                <a:sym typeface="Arial"/>
              </a:rPr>
              <a:t>TIME:</a:t>
            </a:r>
            <a:r>
              <a:rPr b="0" baseline="0" i="0" lang="en" sz="3000" u="none" cap="none" strike="noStrike">
                <a:solidFill>
                  <a:srgbClr val="000000"/>
                </a:solidFill>
                <a:latin typeface="Arial"/>
                <a:ea typeface="Arial"/>
                <a:cs typeface="Arial"/>
                <a:sym typeface="Arial"/>
              </a:rPr>
              <a:t> 5-10 minutes</a:t>
            </a:r>
          </a:p>
          <a:p>
            <a:pPr indent="-457200" lvl="0" marL="457200" marR="0" rtl="0" algn="l">
              <a:lnSpc>
                <a:spcPct val="100000"/>
              </a:lnSpc>
              <a:spcBef>
                <a:spcPts val="0"/>
              </a:spcBef>
              <a:spcAft>
                <a:spcPts val="0"/>
              </a:spcAft>
              <a:buClr>
                <a:srgbClr val="000000"/>
              </a:buClr>
              <a:buSzPct val="100000"/>
              <a:buFont typeface="Arial"/>
              <a:buChar char="•"/>
            </a:pPr>
            <a:r>
              <a:rPr b="1" baseline="0" i="0" lang="en" sz="3000" u="none" cap="none" strike="noStrike">
                <a:solidFill>
                  <a:srgbClr val="000000"/>
                </a:solidFill>
                <a:latin typeface="Arial"/>
                <a:ea typeface="Arial"/>
                <a:cs typeface="Arial"/>
                <a:sym typeface="Arial"/>
              </a:rPr>
              <a:t>HOW OFTEN: </a:t>
            </a:r>
            <a:r>
              <a:rPr b="0" baseline="0" i="0" lang="en" sz="3000" u="none" cap="none" strike="noStrike">
                <a:solidFill>
                  <a:srgbClr val="000000"/>
                </a:solidFill>
                <a:latin typeface="Arial"/>
                <a:ea typeface="Arial"/>
                <a:cs typeface="Arial"/>
                <a:sym typeface="Arial"/>
              </a:rPr>
              <a:t>Once or twice a week</a:t>
            </a:r>
          </a:p>
          <a:p>
            <a:pPr indent="-457200" lvl="0" marL="457200" marR="0" rtl="0" algn="l">
              <a:lnSpc>
                <a:spcPct val="100000"/>
              </a:lnSpc>
              <a:spcBef>
                <a:spcPts val="0"/>
              </a:spcBef>
              <a:spcAft>
                <a:spcPts val="0"/>
              </a:spcAft>
              <a:buClr>
                <a:srgbClr val="000000"/>
              </a:buClr>
              <a:buSzPct val="100000"/>
              <a:buFont typeface="Arial"/>
              <a:buChar char="•"/>
            </a:pPr>
            <a:r>
              <a:rPr b="1" baseline="0" i="0" lang="en" sz="3000" u="none" cap="none" strike="noStrike">
                <a:solidFill>
                  <a:srgbClr val="000000"/>
                </a:solidFill>
                <a:latin typeface="Arial"/>
                <a:ea typeface="Arial"/>
                <a:cs typeface="Arial"/>
                <a:sym typeface="Arial"/>
              </a:rPr>
              <a:t>RISK:</a:t>
            </a:r>
            <a:r>
              <a:rPr b="0" baseline="0" i="0" lang="en" sz="3000" u="none" cap="none" strike="noStrike">
                <a:solidFill>
                  <a:srgbClr val="000000"/>
                </a:solidFill>
                <a:latin typeface="Arial"/>
                <a:ea typeface="Arial"/>
                <a:cs typeface="Arial"/>
                <a:sym typeface="Arial"/>
              </a:rPr>
              <a:t> Low</a:t>
            </a:r>
          </a:p>
          <a:p>
            <a:pPr indent="-457200" lvl="0" marL="457200" marR="0" rtl="0" algn="l">
              <a:lnSpc>
                <a:spcPct val="100000"/>
              </a:lnSpc>
              <a:spcBef>
                <a:spcPts val="0"/>
              </a:spcBef>
              <a:spcAft>
                <a:spcPts val="0"/>
              </a:spcAft>
              <a:buClr>
                <a:srgbClr val="000000"/>
              </a:buClr>
              <a:buSzPct val="100000"/>
              <a:buFont typeface="Arial"/>
              <a:buChar char="•"/>
            </a:pPr>
            <a:r>
              <a:rPr b="1" baseline="0" i="0" lang="en" sz="3000" u="none" cap="none" strike="noStrike">
                <a:solidFill>
                  <a:srgbClr val="000000"/>
                </a:solidFill>
                <a:latin typeface="Arial"/>
                <a:ea typeface="Arial"/>
                <a:cs typeface="Arial"/>
                <a:sym typeface="Arial"/>
              </a:rPr>
              <a:t>PURPOSE: </a:t>
            </a:r>
            <a:r>
              <a:rPr b="0" baseline="0" i="0" lang="en" sz="3000" u="none" cap="none" strike="noStrike">
                <a:solidFill>
                  <a:srgbClr val="000000"/>
                </a:solidFill>
                <a:latin typeface="Arial"/>
                <a:ea typeface="Arial"/>
                <a:cs typeface="Arial"/>
                <a:sym typeface="Arial"/>
              </a:rPr>
              <a:t>Connecting to the world; practicing argument skills</a:t>
            </a:r>
          </a:p>
        </p:txBody>
      </p:sp>
      <p:pic>
        <p:nvPicPr>
          <p:cNvPr id="291" name="Shape 291"/>
          <p:cNvPicPr preferRelativeResize="0"/>
          <p:nvPr/>
        </p:nvPicPr>
        <p:blipFill rotWithShape="1">
          <a:blip r:embed="rId3">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Short Text and Quick Response</a:t>
            </a:r>
          </a:p>
        </p:txBody>
      </p:sp>
      <p:sp>
        <p:nvSpPr>
          <p:cNvPr id="297" name="Shape 297"/>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What else can we use?</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Speeches</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Quotes</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Video prompts</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Cartoons</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Images</a:t>
            </a:r>
          </a:p>
          <a:p>
            <a:pPr indent="-457200" lvl="0" marL="457200" marR="0" rtl="0" algn="l">
              <a:lnSpc>
                <a:spcPct val="100000"/>
              </a:lnSpc>
              <a:spcBef>
                <a:spcPts val="0"/>
              </a:spcBef>
              <a:spcAft>
                <a:spcPts val="0"/>
              </a:spcAft>
              <a:buClr>
                <a:srgbClr val="000000"/>
              </a:buClr>
              <a:buSzPct val="100000"/>
              <a:buFont typeface="Arial"/>
              <a:buChar char="•"/>
            </a:pPr>
            <a:r>
              <a:rPr b="0" baseline="0" i="0" lang="en" sz="3000" u="none" cap="none" strike="noStrike">
                <a:solidFill>
                  <a:srgbClr val="000000"/>
                </a:solidFill>
                <a:latin typeface="Arial"/>
                <a:ea typeface="Arial"/>
                <a:cs typeface="Arial"/>
                <a:sym typeface="Arial"/>
              </a:rPr>
              <a:t>Current events</a:t>
            </a:r>
          </a:p>
        </p:txBody>
      </p:sp>
      <p:pic>
        <p:nvPicPr>
          <p:cNvPr id="298" name="Shape 298"/>
          <p:cNvPicPr preferRelativeResize="0"/>
          <p:nvPr/>
        </p:nvPicPr>
        <p:blipFill rotWithShape="1">
          <a:blip r:embed="rId3">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What’s a CRWP mini-unit?</a:t>
            </a:r>
          </a:p>
        </p:txBody>
      </p:sp>
      <p:sp>
        <p:nvSpPr>
          <p:cNvPr id="304" name="Shape 304"/>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342900" lvl="0" marL="342900" marR="0" rtl="0" algn="l">
              <a:lnSpc>
                <a:spcPct val="100000"/>
              </a:lnSpc>
              <a:spcBef>
                <a:spcPts val="0"/>
              </a:spcBef>
              <a:spcAft>
                <a:spcPts val="0"/>
              </a:spcAft>
              <a:buClr>
                <a:srgbClr val="000000"/>
              </a:buClr>
              <a:buSzPct val="100000"/>
              <a:buFont typeface="Arial"/>
              <a:buChar char="•"/>
            </a:pPr>
            <a:r>
              <a:rPr b="0" baseline="0" i="0" lang="en" sz="2400" u="none" cap="none" strike="noStrike">
                <a:solidFill>
                  <a:srgbClr val="000000"/>
                </a:solidFill>
                <a:latin typeface="Arial"/>
                <a:ea typeface="Arial"/>
                <a:cs typeface="Arial"/>
                <a:sym typeface="Arial"/>
              </a:rPr>
              <a:t>Argument writing units organized around a set of non-fiction texts </a:t>
            </a:r>
          </a:p>
          <a:p>
            <a:pPr indent="-342900" lvl="0" marL="342900" marR="0" rtl="0" algn="l">
              <a:lnSpc>
                <a:spcPct val="100000"/>
              </a:lnSpc>
              <a:spcBef>
                <a:spcPts val="0"/>
              </a:spcBef>
              <a:spcAft>
                <a:spcPts val="0"/>
              </a:spcAft>
              <a:buClr>
                <a:srgbClr val="000000"/>
              </a:buClr>
              <a:buSzPct val="100000"/>
              <a:buFont typeface="Arial"/>
              <a:buChar char="•"/>
            </a:pPr>
            <a:r>
              <a:rPr b="0" baseline="0" i="0" lang="en" sz="2400" u="none" cap="none" strike="noStrike">
                <a:solidFill>
                  <a:srgbClr val="000000"/>
                </a:solidFill>
                <a:latin typeface="Arial"/>
                <a:ea typeface="Arial"/>
                <a:cs typeface="Arial"/>
                <a:sym typeface="Arial"/>
              </a:rPr>
              <a:t>Class Practices: students read informational and argumentative texts, make claims, and write arguments</a:t>
            </a:r>
          </a:p>
          <a:p>
            <a:pPr indent="-342900" lvl="0" marL="342900" marR="0" rtl="0" algn="l">
              <a:lnSpc>
                <a:spcPct val="100000"/>
              </a:lnSpc>
              <a:spcBef>
                <a:spcPts val="0"/>
              </a:spcBef>
              <a:spcAft>
                <a:spcPts val="0"/>
              </a:spcAft>
              <a:buClr>
                <a:srgbClr val="000000"/>
              </a:buClr>
              <a:buSzPct val="100000"/>
              <a:buFont typeface="Arial"/>
              <a:buChar char="•"/>
            </a:pPr>
            <a:r>
              <a:rPr b="0" baseline="0" i="0" lang="en" sz="2400" u="none" cap="none" strike="noStrike">
                <a:solidFill>
                  <a:srgbClr val="000000"/>
                </a:solidFill>
                <a:latin typeface="Arial"/>
                <a:ea typeface="Arial"/>
                <a:cs typeface="Arial"/>
                <a:sym typeface="Arial"/>
              </a:rPr>
              <a:t>Elements: Multiple texts, reading strategies, ends with students writing their own arguments</a:t>
            </a:r>
          </a:p>
          <a:p>
            <a:pPr indent="-342900" lvl="0" marL="342900" marR="0" rtl="0" algn="l">
              <a:lnSpc>
                <a:spcPct val="100000"/>
              </a:lnSpc>
              <a:spcBef>
                <a:spcPts val="0"/>
              </a:spcBef>
              <a:spcAft>
                <a:spcPts val="0"/>
              </a:spcAft>
              <a:buClr>
                <a:srgbClr val="000000"/>
              </a:buClr>
              <a:buSzPct val="100000"/>
              <a:buFont typeface="Arial"/>
              <a:buChar char="•"/>
            </a:pPr>
            <a:r>
              <a:rPr b="0" baseline="0" i="0" lang="en" sz="2400" u="none" cap="none" strike="noStrike">
                <a:solidFill>
                  <a:srgbClr val="000000"/>
                </a:solidFill>
                <a:latin typeface="Arial"/>
                <a:ea typeface="Arial"/>
                <a:cs typeface="Arial"/>
                <a:sym typeface="Arial"/>
              </a:rPr>
              <a:t>Duration: From 3-7 class periods long</a:t>
            </a:r>
          </a:p>
          <a:p>
            <a:pPr indent="-342900" lvl="0" marL="342900" marR="0" rtl="0" algn="l">
              <a:lnSpc>
                <a:spcPct val="100000"/>
              </a:lnSpc>
              <a:spcBef>
                <a:spcPts val="0"/>
              </a:spcBef>
              <a:spcAft>
                <a:spcPts val="0"/>
              </a:spcAft>
              <a:buClr>
                <a:srgbClr val="000000"/>
              </a:buClr>
              <a:buSzPct val="100000"/>
              <a:buFont typeface="Arial"/>
              <a:buChar char="•"/>
            </a:pPr>
            <a:r>
              <a:rPr b="0" baseline="0" i="0" lang="en" sz="2400" u="none" cap="none" strike="noStrike">
                <a:solidFill>
                  <a:srgbClr val="000000"/>
                </a:solidFill>
                <a:latin typeface="Arial"/>
                <a:ea typeface="Arial"/>
                <a:cs typeface="Arial"/>
                <a:sym typeface="Arial"/>
              </a:rPr>
              <a:t>Goal: Students practice and are supported with instruction for writing arguments based on nonfiction sources</a:t>
            </a:r>
          </a:p>
        </p:txBody>
      </p:sp>
      <p:pic>
        <p:nvPicPr>
          <p:cNvPr id="305" name="Shape 305"/>
          <p:cNvPicPr preferRelativeResize="0"/>
          <p:nvPr/>
        </p:nvPicPr>
        <p:blipFill rotWithShape="1">
          <a:blip r:embed="rId3">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9" name="Shape 309"/>
        <p:cNvGrpSpPr/>
        <p:nvPr/>
      </p:nvGrpSpPr>
      <p:grpSpPr>
        <a:xfrm>
          <a:off x="0" y="0"/>
          <a:ext cx="0" cy="0"/>
          <a:chOff x="0" y="0"/>
          <a:chExt cx="0" cy="0"/>
        </a:xfrm>
      </p:grpSpPr>
      <p:sp>
        <p:nvSpPr>
          <p:cNvPr id="310" name="Shape 310"/>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The Thinking behind Layering</a:t>
            </a:r>
          </a:p>
        </p:txBody>
      </p:sp>
      <p:sp>
        <p:nvSpPr>
          <p:cNvPr id="311" name="Shape 311"/>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342900" lvl="0" marL="342900" marR="0" rtl="0" algn="l">
              <a:lnSpc>
                <a:spcPct val="100000"/>
              </a:lnSpc>
              <a:spcBef>
                <a:spcPts val="0"/>
              </a:spcBef>
              <a:spcAft>
                <a:spcPts val="0"/>
              </a:spcAft>
              <a:buClr>
                <a:srgbClr val="000000"/>
              </a:buClr>
              <a:buSzPct val="100000"/>
              <a:buFont typeface="Arial"/>
              <a:buChar char="•"/>
            </a:pPr>
            <a:r>
              <a:rPr b="0" baseline="0" i="0" lang="en" sz="3200" u="none" cap="none" strike="noStrike">
                <a:solidFill>
                  <a:srgbClr val="000000"/>
                </a:solidFill>
                <a:latin typeface="Calibri"/>
                <a:ea typeface="Calibri"/>
                <a:cs typeface="Calibri"/>
                <a:sym typeface="Calibri"/>
              </a:rPr>
              <a:t>Connecting texts, not just summarizing</a:t>
            </a:r>
          </a:p>
          <a:p>
            <a:pPr indent="-342900" lvl="0" marL="342900" marR="0" rtl="0" algn="l">
              <a:lnSpc>
                <a:spcPct val="100000"/>
              </a:lnSpc>
              <a:spcBef>
                <a:spcPts val="640"/>
              </a:spcBef>
              <a:spcAft>
                <a:spcPts val="0"/>
              </a:spcAft>
              <a:buClr>
                <a:srgbClr val="000000"/>
              </a:buClr>
              <a:buSzPct val="100000"/>
              <a:buFont typeface="Arial"/>
              <a:buChar char="•"/>
            </a:pPr>
            <a:r>
              <a:rPr b="0" baseline="0" i="0" lang="en" sz="3200" u="none" cap="none" strike="noStrike">
                <a:solidFill>
                  <a:srgbClr val="000000"/>
                </a:solidFill>
                <a:latin typeface="Calibri"/>
                <a:ea typeface="Calibri"/>
                <a:cs typeface="Calibri"/>
                <a:sym typeface="Calibri"/>
              </a:rPr>
              <a:t>Considering different angles</a:t>
            </a:r>
          </a:p>
          <a:p>
            <a:pPr indent="-342900" lvl="0" marL="342900" marR="0" rtl="0" algn="l">
              <a:lnSpc>
                <a:spcPct val="100000"/>
              </a:lnSpc>
              <a:spcBef>
                <a:spcPts val="640"/>
              </a:spcBef>
              <a:spcAft>
                <a:spcPts val="0"/>
              </a:spcAft>
              <a:buClr>
                <a:srgbClr val="000000"/>
              </a:buClr>
              <a:buSzPct val="100000"/>
              <a:buFont typeface="Arial"/>
              <a:buChar char="•"/>
            </a:pPr>
            <a:r>
              <a:rPr b="0" baseline="0" i="0" lang="en" sz="3200" u="none" cap="none" strike="noStrike">
                <a:solidFill>
                  <a:srgbClr val="000000"/>
                </a:solidFill>
                <a:latin typeface="Calibri"/>
                <a:ea typeface="Calibri"/>
                <a:cs typeface="Calibri"/>
                <a:sym typeface="Calibri"/>
              </a:rPr>
              <a:t>Changing our claims as we write through the text set</a:t>
            </a:r>
          </a:p>
        </p:txBody>
      </p:sp>
      <p:pic>
        <p:nvPicPr>
          <p:cNvPr id="312" name="Shape 312"/>
          <p:cNvPicPr preferRelativeResize="0"/>
          <p:nvPr/>
        </p:nvPicPr>
        <p:blipFill rotWithShape="1">
          <a:blip r:embed="rId3">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6" name="Shape 316"/>
        <p:cNvGrpSpPr/>
        <p:nvPr/>
      </p:nvGrpSpPr>
      <p:grpSpPr>
        <a:xfrm>
          <a:off x="0" y="0"/>
          <a:ext cx="0" cy="0"/>
          <a:chOff x="0" y="0"/>
          <a:chExt cx="0" cy="0"/>
        </a:xfrm>
      </p:grpSpPr>
      <p:sp>
        <p:nvSpPr>
          <p:cNvPr id="317" name="Shape 317"/>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Layer One</a:t>
            </a:r>
          </a:p>
        </p:txBody>
      </p:sp>
      <p:pic>
        <p:nvPicPr>
          <p:cNvPr id="318" name="Shape 318"/>
          <p:cNvPicPr preferRelativeResize="0"/>
          <p:nvPr/>
        </p:nvPicPr>
        <p:blipFill rotWithShape="1">
          <a:blip r:embed="rId3">
            <a:alphaModFix/>
          </a:blip>
          <a:srcRect b="0" l="0" r="0" t="0"/>
          <a:stretch/>
        </p:blipFill>
        <p:spPr>
          <a:xfrm>
            <a:off x="2895600" y="2114550"/>
            <a:ext cx="2895851" cy="2487384"/>
          </a:xfrm>
          <a:prstGeom prst="rect">
            <a:avLst/>
          </a:prstGeom>
          <a:noFill/>
          <a:ln>
            <a:noFill/>
          </a:ln>
        </p:spPr>
      </p:pic>
      <p:sp>
        <p:nvSpPr>
          <p:cNvPr id="319" name="Shape 319"/>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What are your thoughts about reality TV?</a:t>
            </a:r>
          </a:p>
        </p:txBody>
      </p:sp>
      <p:pic>
        <p:nvPicPr>
          <p:cNvPr id="320" name="Shape 320"/>
          <p:cNvPicPr preferRelativeResize="0"/>
          <p:nvPr/>
        </p:nvPicPr>
        <p:blipFill rotWithShape="1">
          <a:blip r:embed="rId4">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4" name="Shape 324"/>
        <p:cNvGrpSpPr/>
        <p:nvPr/>
      </p:nvGrpSpPr>
      <p:grpSpPr>
        <a:xfrm>
          <a:off x="0" y="0"/>
          <a:ext cx="0" cy="0"/>
          <a:chOff x="0" y="0"/>
          <a:chExt cx="0" cy="0"/>
        </a:xfrm>
      </p:grpSpPr>
      <p:sp>
        <p:nvSpPr>
          <p:cNvPr id="325" name="Shape 325"/>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Layer Two</a:t>
            </a:r>
          </a:p>
        </p:txBody>
      </p:sp>
      <p:pic>
        <p:nvPicPr>
          <p:cNvPr id="326" name="Shape 326"/>
          <p:cNvPicPr preferRelativeResize="0"/>
          <p:nvPr/>
        </p:nvPicPr>
        <p:blipFill rotWithShape="1">
          <a:blip r:embed="rId3">
            <a:alphaModFix/>
          </a:blip>
          <a:srcRect b="0" l="0" r="0" t="0"/>
          <a:stretch/>
        </p:blipFill>
        <p:spPr>
          <a:xfrm>
            <a:off x="2476500" y="1352550"/>
            <a:ext cx="4190999" cy="3345723"/>
          </a:xfrm>
          <a:prstGeom prst="rect">
            <a:avLst/>
          </a:prstGeom>
          <a:noFill/>
          <a:ln>
            <a:noFill/>
          </a:ln>
        </p:spPr>
      </p:pic>
      <p:sp>
        <p:nvSpPr>
          <p:cNvPr id="327" name="Shape 327"/>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328" name="Shape 328"/>
          <p:cNvPicPr preferRelativeResize="0"/>
          <p:nvPr/>
        </p:nvPicPr>
        <p:blipFill rotWithShape="1">
          <a:blip r:embed="rId4">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sp>
        <p:nvSpPr>
          <p:cNvPr id="333" name="Shape 333"/>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Layer Three</a:t>
            </a:r>
          </a:p>
        </p:txBody>
      </p:sp>
      <p:sp>
        <p:nvSpPr>
          <p:cNvPr id="334" name="Shape 334"/>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lang="en"/>
              <a:t>Girl Scout </a:t>
            </a:r>
          </a:p>
          <a:p>
            <a:pPr indent="0" lvl="0" marL="0" marR="0" rtl="0" algn="l">
              <a:lnSpc>
                <a:spcPct val="100000"/>
              </a:lnSpc>
              <a:spcBef>
                <a:spcPts val="0"/>
              </a:spcBef>
              <a:spcAft>
                <a:spcPts val="0"/>
              </a:spcAft>
              <a:buClr>
                <a:srgbClr val="000000"/>
              </a:buClr>
              <a:buSzPct val="25000"/>
              <a:buFont typeface="Arial"/>
              <a:buNone/>
            </a:pPr>
            <a:r>
              <a:rPr lang="en"/>
              <a:t>Research Report</a:t>
            </a:r>
          </a:p>
        </p:txBody>
      </p:sp>
      <p:pic>
        <p:nvPicPr>
          <p:cNvPr id="335" name="Shape 335"/>
          <p:cNvPicPr preferRelativeResize="0"/>
          <p:nvPr/>
        </p:nvPicPr>
        <p:blipFill>
          <a:blip r:embed="rId3">
            <a:alphaModFix/>
          </a:blip>
          <a:stretch>
            <a:fillRect/>
          </a:stretch>
        </p:blipFill>
        <p:spPr>
          <a:xfrm>
            <a:off x="4343400" y="704850"/>
            <a:ext cx="4343400" cy="3733800"/>
          </a:xfrm>
          <a:prstGeom prst="rect">
            <a:avLst/>
          </a:prstGeom>
          <a:noFill/>
          <a:ln>
            <a:noFill/>
          </a:ln>
        </p:spPr>
      </p:pic>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9" name="Shape 339"/>
        <p:cNvGrpSpPr/>
        <p:nvPr/>
      </p:nvGrpSpPr>
      <p:grpSpPr>
        <a:xfrm>
          <a:off x="0" y="0"/>
          <a:ext cx="0" cy="0"/>
          <a:chOff x="0" y="0"/>
          <a:chExt cx="0" cy="0"/>
        </a:xfrm>
      </p:grpSpPr>
      <p:sp>
        <p:nvSpPr>
          <p:cNvPr id="340" name="Shape 340"/>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Another Layer</a:t>
            </a:r>
          </a:p>
        </p:txBody>
      </p:sp>
      <p:sp>
        <p:nvSpPr>
          <p:cNvPr id="341" name="Shape 341"/>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Article: “Why Reality TV Is the New Family TV”</a:t>
            </a:r>
          </a:p>
        </p:txBody>
      </p:sp>
      <p:pic>
        <p:nvPicPr>
          <p:cNvPr id="342" name="Shape 342"/>
          <p:cNvPicPr preferRelativeResize="0"/>
          <p:nvPr/>
        </p:nvPicPr>
        <p:blipFill rotWithShape="1">
          <a:blip r:embed="rId3">
            <a:alphaModFix/>
          </a:blip>
          <a:srcRect b="0" l="0" r="0" t="0"/>
          <a:stretch/>
        </p:blipFill>
        <p:spPr>
          <a:xfrm>
            <a:off x="1676400" y="2114550"/>
            <a:ext cx="3676207" cy="2438610"/>
          </a:xfrm>
          <a:prstGeom prst="rect">
            <a:avLst/>
          </a:prstGeom>
          <a:noFill/>
          <a:ln>
            <a:noFill/>
          </a:ln>
        </p:spPr>
      </p:pic>
      <p:pic>
        <p:nvPicPr>
          <p:cNvPr id="343" name="Shape 343"/>
          <p:cNvPicPr preferRelativeResize="0"/>
          <p:nvPr/>
        </p:nvPicPr>
        <p:blipFill rotWithShape="1">
          <a:blip r:embed="rId4">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7" name="Shape 347"/>
        <p:cNvGrpSpPr/>
        <p:nvPr/>
      </p:nvGrpSpPr>
      <p:grpSpPr>
        <a:xfrm>
          <a:off x="0" y="0"/>
          <a:ext cx="0" cy="0"/>
          <a:chOff x="0" y="0"/>
          <a:chExt cx="0" cy="0"/>
        </a:xfrm>
      </p:grpSpPr>
      <p:sp>
        <p:nvSpPr>
          <p:cNvPr id="348" name="Shape 348"/>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And now I’m thinking…</a:t>
            </a:r>
          </a:p>
        </p:txBody>
      </p:sp>
      <p:sp>
        <p:nvSpPr>
          <p:cNvPr id="349" name="Shape 349"/>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SzPct val="25000"/>
              <a:buFont typeface="Calibri"/>
              <a:buNone/>
            </a:pPr>
            <a:r>
              <a:rPr b="0" baseline="0" i="0" lang="en" sz="3200" u="none" cap="none" strike="noStrike">
                <a:solidFill>
                  <a:srgbClr val="000000"/>
                </a:solidFill>
                <a:latin typeface="Calibri"/>
                <a:ea typeface="Calibri"/>
                <a:cs typeface="Calibri"/>
                <a:sym typeface="Calibri"/>
              </a:rPr>
              <a:t>Use a transition like: </a:t>
            </a:r>
          </a:p>
          <a:p>
            <a:pPr indent="-6350" lvl="1" marL="400050" marR="0" rtl="0" algn="l">
              <a:lnSpc>
                <a:spcPct val="100000"/>
              </a:lnSpc>
              <a:spcBef>
                <a:spcPts val="560"/>
              </a:spcBef>
              <a:spcAft>
                <a:spcPts val="0"/>
              </a:spcAft>
              <a:buClr>
                <a:srgbClr val="FF0000"/>
              </a:buClr>
              <a:buSzPct val="100000"/>
              <a:buFont typeface="Arial"/>
              <a:buChar char="–"/>
            </a:pPr>
            <a:r>
              <a:rPr b="0" baseline="0" i="1" lang="en" sz="2800" u="none" cap="none" strike="noStrike">
                <a:solidFill>
                  <a:srgbClr val="FF0000"/>
                </a:solidFill>
                <a:latin typeface="Calibri"/>
                <a:ea typeface="Calibri"/>
                <a:cs typeface="Calibri"/>
                <a:sym typeface="Calibri"/>
              </a:rPr>
              <a:t>“Now I’m thinking,” </a:t>
            </a:r>
          </a:p>
          <a:p>
            <a:pPr indent="-6350" lvl="1" marL="400050" marR="0" rtl="0" algn="l">
              <a:lnSpc>
                <a:spcPct val="100000"/>
              </a:lnSpc>
              <a:spcBef>
                <a:spcPts val="560"/>
              </a:spcBef>
              <a:spcAft>
                <a:spcPts val="0"/>
              </a:spcAft>
              <a:buClr>
                <a:srgbClr val="FF0000"/>
              </a:buClr>
              <a:buSzPct val="100000"/>
              <a:buFont typeface="Arial"/>
              <a:buChar char="–"/>
            </a:pPr>
            <a:r>
              <a:rPr b="0" baseline="0" i="1" lang="en" sz="2800" u="none" cap="none" strike="noStrike">
                <a:solidFill>
                  <a:srgbClr val="FF0000"/>
                </a:solidFill>
                <a:latin typeface="Calibri"/>
                <a:ea typeface="Calibri"/>
                <a:cs typeface="Calibri"/>
                <a:sym typeface="Calibri"/>
              </a:rPr>
              <a:t>“This image makes me wonder/question,”</a:t>
            </a:r>
          </a:p>
          <a:p>
            <a:pPr indent="-6350" lvl="1" marL="400050" marR="0" rtl="0" algn="l">
              <a:lnSpc>
                <a:spcPct val="100000"/>
              </a:lnSpc>
              <a:spcBef>
                <a:spcPts val="560"/>
              </a:spcBef>
              <a:spcAft>
                <a:spcPts val="0"/>
              </a:spcAft>
              <a:buClr>
                <a:srgbClr val="FF0000"/>
              </a:buClr>
              <a:buSzPct val="100000"/>
              <a:buFont typeface="Arial"/>
              <a:buChar char="–"/>
            </a:pPr>
            <a:r>
              <a:rPr b="0" baseline="0" i="1" lang="en" sz="2800" u="none" cap="none" strike="noStrike">
                <a:solidFill>
                  <a:srgbClr val="FF0000"/>
                </a:solidFill>
                <a:latin typeface="Calibri"/>
                <a:ea typeface="Calibri"/>
                <a:cs typeface="Calibri"/>
                <a:sym typeface="Calibri"/>
              </a:rPr>
              <a:t>“I’m wondering,”</a:t>
            </a:r>
          </a:p>
          <a:p>
            <a:pPr indent="0" lvl="0" marL="0" marR="0" rtl="0" algn="l">
              <a:lnSpc>
                <a:spcPct val="100000"/>
              </a:lnSpc>
              <a:spcBef>
                <a:spcPts val="640"/>
              </a:spcBef>
              <a:spcAft>
                <a:spcPts val="0"/>
              </a:spcAft>
              <a:buClr>
                <a:srgbClr val="000000"/>
              </a:buClr>
              <a:buSzPct val="25000"/>
              <a:buFont typeface="Calibri"/>
              <a:buNone/>
            </a:pPr>
            <a:r>
              <a:rPr b="0" baseline="0" i="0" lang="en" sz="3200" u="none" cap="none" strike="noStrike">
                <a:solidFill>
                  <a:srgbClr val="000000"/>
                </a:solidFill>
                <a:latin typeface="Calibri"/>
                <a:ea typeface="Calibri"/>
                <a:cs typeface="Calibri"/>
                <a:sym typeface="Calibri"/>
              </a:rPr>
              <a:t>and then select a detail from the text (the image) to add to your quick-write about reality TV.</a:t>
            </a:r>
          </a:p>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350" name="Shape 350"/>
          <p:cNvPicPr preferRelativeResize="0"/>
          <p:nvPr/>
        </p:nvPicPr>
        <p:blipFill rotWithShape="1">
          <a:blip r:embed="rId3">
            <a:alphaModFix/>
          </a:blip>
          <a:srcRect b="0" l="0" r="0" t="0"/>
          <a:stretch/>
        </p:blipFill>
        <p:spPr>
          <a:xfrm rot="2769449">
            <a:off x="6235874" y="-148881"/>
            <a:ext cx="2700762" cy="2883657"/>
          </a:xfrm>
          <a:prstGeom prst="rect">
            <a:avLst/>
          </a:prstGeom>
          <a:noFill/>
          <a:ln>
            <a:noFill/>
          </a:ln>
        </p:spPr>
      </p:pic>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54" name="Shape 354"/>
        <p:cNvGrpSpPr/>
        <p:nvPr/>
      </p:nvGrpSpPr>
      <p:grpSpPr>
        <a:xfrm>
          <a:off x="0" y="0"/>
          <a:ext cx="0" cy="0"/>
          <a:chOff x="0" y="0"/>
          <a:chExt cx="0" cy="0"/>
        </a:xfrm>
      </p:grpSpPr>
      <p:sp>
        <p:nvSpPr>
          <p:cNvPr id="355" name="Shape 355"/>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Join the Conversation</a:t>
            </a:r>
          </a:p>
        </p:txBody>
      </p:sp>
      <p:sp>
        <p:nvSpPr>
          <p:cNvPr id="356" name="Shape 356"/>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342900" lvl="0" marL="342900" marR="0" rtl="0" algn="l">
              <a:lnSpc>
                <a:spcPct val="100000"/>
              </a:lnSpc>
              <a:spcBef>
                <a:spcPts val="0"/>
              </a:spcBef>
              <a:spcAft>
                <a:spcPts val="0"/>
              </a:spcAft>
              <a:buClr>
                <a:srgbClr val="000000"/>
              </a:buClr>
              <a:buSzPct val="100000"/>
              <a:buFont typeface="Arial"/>
              <a:buChar char="•"/>
            </a:pPr>
            <a:r>
              <a:rPr b="0" baseline="0" i="0" lang="en" sz="3200" u="none" cap="none" strike="noStrike">
                <a:solidFill>
                  <a:srgbClr val="000000"/>
                </a:solidFill>
                <a:latin typeface="Calibri"/>
                <a:ea typeface="Calibri"/>
                <a:cs typeface="Calibri"/>
                <a:sym typeface="Calibri"/>
              </a:rPr>
              <a:t>Generate a list of sentence stems</a:t>
            </a:r>
          </a:p>
          <a:p>
            <a:pPr indent="450850" lvl="1" marL="742950" marR="0" rtl="0" algn="l">
              <a:lnSpc>
                <a:spcPct val="100000"/>
              </a:lnSpc>
              <a:spcBef>
                <a:spcPts val="400"/>
              </a:spcBef>
              <a:spcAft>
                <a:spcPts val="0"/>
              </a:spcAft>
              <a:buClr>
                <a:srgbClr val="FF0000"/>
              </a:buClr>
              <a:buSzPct val="100000"/>
              <a:buFont typeface="Arial"/>
              <a:buChar char="–"/>
            </a:pPr>
            <a:r>
              <a:rPr b="0" baseline="0" i="0" lang="en" sz="2000" u="none" cap="none" strike="noStrike">
                <a:solidFill>
                  <a:srgbClr val="FF0000"/>
                </a:solidFill>
                <a:latin typeface="Calibri"/>
                <a:ea typeface="Calibri"/>
                <a:cs typeface="Calibri"/>
                <a:sym typeface="Calibri"/>
              </a:rPr>
              <a:t>On the other hand</a:t>
            </a:r>
          </a:p>
          <a:p>
            <a:pPr indent="450850" lvl="1" marL="742950" marR="0" rtl="0" algn="l">
              <a:lnSpc>
                <a:spcPct val="100000"/>
              </a:lnSpc>
              <a:spcBef>
                <a:spcPts val="400"/>
              </a:spcBef>
              <a:spcAft>
                <a:spcPts val="0"/>
              </a:spcAft>
              <a:buClr>
                <a:srgbClr val="FF0000"/>
              </a:buClr>
              <a:buSzPct val="100000"/>
              <a:buFont typeface="Arial"/>
              <a:buChar char="–"/>
            </a:pPr>
            <a:r>
              <a:rPr b="0" baseline="0" i="0" lang="en" sz="2000" u="none" cap="none" strike="noStrike">
                <a:solidFill>
                  <a:srgbClr val="FF0000"/>
                </a:solidFill>
                <a:latin typeface="Calibri"/>
                <a:ea typeface="Calibri"/>
                <a:cs typeface="Calibri"/>
                <a:sym typeface="Calibri"/>
              </a:rPr>
              <a:t>A different way of looking at this might be</a:t>
            </a:r>
          </a:p>
          <a:p>
            <a:pPr indent="450850" lvl="1" marL="742950" marR="0" rtl="0" algn="l">
              <a:lnSpc>
                <a:spcPct val="100000"/>
              </a:lnSpc>
              <a:spcBef>
                <a:spcPts val="400"/>
              </a:spcBef>
              <a:spcAft>
                <a:spcPts val="0"/>
              </a:spcAft>
              <a:buClr>
                <a:srgbClr val="FF0000"/>
              </a:buClr>
              <a:buSzPct val="100000"/>
              <a:buFont typeface="Arial"/>
              <a:buChar char="–"/>
            </a:pPr>
            <a:r>
              <a:rPr b="0" baseline="0" i="0" lang="en" sz="2000" u="none" cap="none" strike="noStrike">
                <a:solidFill>
                  <a:srgbClr val="FF0000"/>
                </a:solidFill>
                <a:latin typeface="Calibri"/>
                <a:ea typeface="Calibri"/>
                <a:cs typeface="Calibri"/>
                <a:sym typeface="Calibri"/>
              </a:rPr>
              <a:t>I hadn’t considered…</a:t>
            </a:r>
          </a:p>
          <a:p>
            <a:pPr indent="450850" lvl="1" marL="742950" marR="0" rtl="0" algn="l">
              <a:lnSpc>
                <a:spcPct val="100000"/>
              </a:lnSpc>
              <a:spcBef>
                <a:spcPts val="400"/>
              </a:spcBef>
              <a:spcAft>
                <a:spcPts val="0"/>
              </a:spcAft>
              <a:buClr>
                <a:srgbClr val="FF0000"/>
              </a:buClr>
              <a:buSzPct val="100000"/>
              <a:buFont typeface="Arial"/>
              <a:buChar char="–"/>
            </a:pPr>
            <a:r>
              <a:rPr b="0" baseline="0" i="0" lang="en" sz="2000" u="none" cap="none" strike="noStrike">
                <a:solidFill>
                  <a:srgbClr val="FF0000"/>
                </a:solidFill>
                <a:latin typeface="Calibri"/>
                <a:ea typeface="Calibri"/>
                <a:cs typeface="Calibri"/>
                <a:sym typeface="Calibri"/>
              </a:rPr>
              <a:t>This line [insert] is making me wonder…</a:t>
            </a:r>
          </a:p>
          <a:p>
            <a:pPr indent="450850" lvl="1" marL="742950" marR="0" rtl="0" algn="l">
              <a:lnSpc>
                <a:spcPct val="100000"/>
              </a:lnSpc>
              <a:spcBef>
                <a:spcPts val="400"/>
              </a:spcBef>
              <a:spcAft>
                <a:spcPts val="0"/>
              </a:spcAft>
              <a:buClr>
                <a:srgbClr val="FF0000"/>
              </a:buClr>
              <a:buSzPct val="100000"/>
              <a:buFont typeface="Arial"/>
              <a:buChar char="–"/>
            </a:pPr>
            <a:r>
              <a:rPr b="0" baseline="0" i="0" lang="en" sz="2000" u="none" cap="none" strike="noStrike">
                <a:solidFill>
                  <a:srgbClr val="FF0000"/>
                </a:solidFill>
                <a:latin typeface="Calibri"/>
                <a:ea typeface="Calibri"/>
                <a:cs typeface="Calibri"/>
                <a:sym typeface="Calibri"/>
              </a:rPr>
              <a:t>“They Say, I Say” samples…</a:t>
            </a:r>
          </a:p>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357" name="Shape 357"/>
          <p:cNvPicPr preferRelativeResize="0"/>
          <p:nvPr/>
        </p:nvPicPr>
        <p:blipFill rotWithShape="1">
          <a:blip r:embed="rId3">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8" name="Shape 118"/>
        <p:cNvGrpSpPr/>
        <p:nvPr/>
      </p:nvGrpSpPr>
      <p:grpSpPr>
        <a:xfrm>
          <a:off x="0" y="0"/>
          <a:ext cx="0" cy="0"/>
          <a:chOff x="0" y="0"/>
          <a:chExt cx="0" cy="0"/>
        </a:xfrm>
      </p:grpSpPr>
      <p:sp>
        <p:nvSpPr>
          <p:cNvPr id="119" name="Shape 119"/>
          <p:cNvSpPr txBox="1"/>
          <p:nvPr>
            <p:ph idx="1" type="body"/>
          </p:nvPr>
        </p:nvSpPr>
        <p:spPr>
          <a:xfrm>
            <a:off x="2987825" y="1515590"/>
            <a:ext cx="3200398" cy="1200148"/>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4D160F"/>
              </a:buClr>
              <a:buSzPct val="25000"/>
              <a:buFont typeface="Arial"/>
              <a:buNone/>
            </a:pPr>
            <a:r>
              <a:rPr b="1" baseline="0" i="0" lang="en" sz="1400" u="sng" cap="none" strike="noStrike">
                <a:solidFill>
                  <a:schemeClr val="hlink"/>
                </a:solidFill>
                <a:latin typeface="Arial"/>
                <a:ea typeface="Arial"/>
                <a:cs typeface="Arial"/>
                <a:sym typeface="Arial"/>
                <a:hlinkClick r:id="rId3"/>
              </a:rPr>
              <a:t>Dr. Keri R. Franklin</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Director of Assessment</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Director, Ozarks Writing Project</a:t>
            </a:r>
          </a:p>
          <a:p>
            <a:pPr indent="0" lvl="0" marL="0" marR="0" rtl="0" algn="ctr">
              <a:lnSpc>
                <a:spcPct val="100000"/>
              </a:lnSpc>
              <a:spcBef>
                <a:spcPts val="0"/>
              </a:spcBef>
              <a:spcAft>
                <a:spcPts val="0"/>
              </a:spcAft>
              <a:buClr>
                <a:srgbClr val="4D160F"/>
              </a:buClr>
              <a:buSzPct val="25000"/>
              <a:buFont typeface="Arial"/>
              <a:buNone/>
            </a:pPr>
            <a:r>
              <a:rPr b="0" baseline="0" i="0" lang="en" sz="1400" u="sng" cap="none" strike="noStrike">
                <a:solidFill>
                  <a:schemeClr val="hlink"/>
                </a:solidFill>
                <a:latin typeface="Arial"/>
                <a:ea typeface="Arial"/>
                <a:cs typeface="Arial"/>
                <a:sym typeface="Arial"/>
                <a:hlinkClick r:id="rId4"/>
              </a:rPr>
              <a:t>KFranklin@MissouriState.edu</a:t>
            </a:r>
          </a:p>
          <a:p>
            <a:pPr indent="0" lvl="0" marL="0" marR="0" rtl="0" algn="ctr">
              <a:lnSpc>
                <a:spcPct val="100000"/>
              </a:lnSpc>
              <a:spcBef>
                <a:spcPts val="0"/>
              </a:spcBef>
              <a:spcAft>
                <a:spcPts val="0"/>
              </a:spcAft>
              <a:buClr>
                <a:schemeClr val="dk1"/>
              </a:buClr>
              <a:buSzPct val="25000"/>
              <a:buFont typeface="Arial"/>
              <a:buNone/>
            </a:pPr>
            <a:r>
              <a:rPr b="1" baseline="0" i="0" lang="en" sz="1400" u="none" cap="none" strike="noStrike">
                <a:solidFill>
                  <a:schemeClr val="dk1"/>
                </a:solidFill>
                <a:latin typeface="Arial"/>
                <a:ea typeface="Arial"/>
                <a:cs typeface="Arial"/>
                <a:sym typeface="Arial"/>
              </a:rPr>
              <a:t>Phone:</a:t>
            </a:r>
            <a:r>
              <a:rPr b="0" baseline="0" i="0" lang="en" sz="1400" u="none" cap="none" strike="noStrike">
                <a:solidFill>
                  <a:schemeClr val="dk1"/>
                </a:solidFill>
                <a:latin typeface="Arial"/>
                <a:ea typeface="Arial"/>
                <a:cs typeface="Arial"/>
                <a:sym typeface="Arial"/>
              </a:rPr>
              <a:t> 417-836-6300</a:t>
            </a:r>
          </a:p>
          <a:p>
            <a:pPr indent="-342900" lvl="0" marL="342900" marR="0" rtl="0" algn="ctr">
              <a:lnSpc>
                <a:spcPct val="100000"/>
              </a:lnSpc>
              <a:spcBef>
                <a:spcPts val="320"/>
              </a:spcBef>
              <a:spcAft>
                <a:spcPts val="0"/>
              </a:spcAft>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5"/>
            </a:endParaRPr>
          </a:p>
          <a:p>
            <a:pPr indent="-342900" lvl="0" marL="342900" marR="0" rtl="0" algn="ctr">
              <a:lnSpc>
                <a:spcPct val="100000"/>
              </a:lnSpc>
              <a:spcBef>
                <a:spcPts val="320"/>
              </a:spcBef>
              <a:spcAft>
                <a:spcPts val="0"/>
              </a:spcAft>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6"/>
            </a:endParaRPr>
          </a:p>
          <a:p>
            <a:pPr indent="-342900" lvl="0" marL="342900" marR="0" rtl="0" algn="ctr">
              <a:lnSpc>
                <a:spcPct val="100000"/>
              </a:lnSpc>
              <a:spcBef>
                <a:spcPts val="480"/>
              </a:spcBef>
              <a:spcAft>
                <a:spcPts val="0"/>
              </a:spcAft>
              <a:buClr>
                <a:schemeClr val="dk1"/>
              </a:buClr>
              <a:buSzPct val="25000"/>
              <a:buFont typeface="Arial"/>
              <a:buNone/>
            </a:pPr>
            <a:r>
              <a:rPr b="0" baseline="0" i="0" lang="en" sz="2400" u="none" cap="none" strike="noStrike">
                <a:solidFill>
                  <a:schemeClr val="dk1"/>
                </a:solidFill>
                <a:latin typeface="Calibri"/>
                <a:ea typeface="Calibri"/>
                <a:cs typeface="Calibri"/>
                <a:sym typeface="Calibri"/>
              </a:rPr>
              <a:t> </a:t>
            </a:r>
          </a:p>
        </p:txBody>
      </p:sp>
      <p:pic>
        <p:nvPicPr>
          <p:cNvPr id="120" name="Shape 120"/>
          <p:cNvPicPr preferRelativeResize="0"/>
          <p:nvPr/>
        </p:nvPicPr>
        <p:blipFill rotWithShape="1">
          <a:blip r:embed="rId7">
            <a:alphaModFix/>
          </a:blip>
          <a:srcRect b="0" l="0" r="0" t="0"/>
          <a:stretch/>
        </p:blipFill>
        <p:spPr>
          <a:xfrm>
            <a:off x="3212591" y="114300"/>
            <a:ext cx="2578609" cy="1028699"/>
          </a:xfrm>
          <a:prstGeom prst="rect">
            <a:avLst/>
          </a:prstGeom>
          <a:noFill/>
          <a:ln>
            <a:noFill/>
          </a:ln>
        </p:spPr>
      </p:pic>
      <p:sp>
        <p:nvSpPr>
          <p:cNvPr id="121" name="Shape 121"/>
          <p:cNvSpPr txBox="1"/>
          <p:nvPr/>
        </p:nvSpPr>
        <p:spPr>
          <a:xfrm>
            <a:off x="457200" y="2686050"/>
            <a:ext cx="2895600" cy="2308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4D160F"/>
              </a:solidFill>
              <a:latin typeface="Arial"/>
              <a:ea typeface="Arial"/>
              <a:cs typeface="Arial"/>
              <a:sym typeface="Arial"/>
            </a:endParaRPr>
          </a:p>
        </p:txBody>
      </p:sp>
      <p:pic>
        <p:nvPicPr>
          <p:cNvPr id="122" name="Shape 122"/>
          <p:cNvPicPr preferRelativeResize="0"/>
          <p:nvPr/>
        </p:nvPicPr>
        <p:blipFill rotWithShape="1">
          <a:blip r:embed="rId8">
            <a:alphaModFix/>
          </a:blip>
          <a:srcRect b="0" l="0" r="0" t="0"/>
          <a:stretch/>
        </p:blipFill>
        <p:spPr>
          <a:xfrm>
            <a:off x="3505200" y="4572000"/>
            <a:ext cx="1981199" cy="400049"/>
          </a:xfrm>
          <a:prstGeom prst="rect">
            <a:avLst/>
          </a:prstGeom>
          <a:noFill/>
          <a:ln>
            <a:noFill/>
          </a:ln>
        </p:spPr>
      </p:pic>
      <p:sp>
        <p:nvSpPr>
          <p:cNvPr id="123" name="Shape 123"/>
          <p:cNvSpPr txBox="1"/>
          <p:nvPr/>
        </p:nvSpPr>
        <p:spPr>
          <a:xfrm>
            <a:off x="6019475" y="3659830"/>
            <a:ext cx="3041400" cy="87727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 sz="1400" u="sng" cap="none" strike="noStrike">
                <a:solidFill>
                  <a:srgbClr val="5B0F00"/>
                </a:solidFill>
                <a:latin typeface="Arial"/>
                <a:ea typeface="Arial"/>
                <a:cs typeface="Arial"/>
                <a:sym typeface="Arial"/>
              </a:rPr>
              <a:t>Colleen Appel,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Teacher Consultant</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cappel833@gmail.com</a:t>
            </a:r>
          </a:p>
        </p:txBody>
      </p:sp>
      <p:sp>
        <p:nvSpPr>
          <p:cNvPr id="124" name="Shape 124"/>
          <p:cNvSpPr txBox="1"/>
          <p:nvPr/>
        </p:nvSpPr>
        <p:spPr>
          <a:xfrm>
            <a:off x="4042917" y="1163850"/>
            <a:ext cx="833881" cy="20774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baseline="0" i="1" lang="en" sz="1200" u="none" cap="none" strike="noStrike">
                <a:solidFill>
                  <a:srgbClr val="000000"/>
                </a:solidFill>
                <a:latin typeface="Arial"/>
                <a:ea typeface="Arial"/>
                <a:cs typeface="Arial"/>
                <a:sym typeface="Arial"/>
              </a:rPr>
              <a:t>Est. 2008</a:t>
            </a:r>
          </a:p>
        </p:txBody>
      </p:sp>
      <p:sp>
        <p:nvSpPr>
          <p:cNvPr id="125" name="Shape 125"/>
          <p:cNvSpPr txBox="1"/>
          <p:nvPr/>
        </p:nvSpPr>
        <p:spPr>
          <a:xfrm>
            <a:off x="5954032" y="2773696"/>
            <a:ext cx="2743199" cy="230848"/>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26" name="Shape 126"/>
          <p:cNvSpPr txBox="1"/>
          <p:nvPr/>
        </p:nvSpPr>
        <p:spPr>
          <a:xfrm>
            <a:off x="5954032" y="1607767"/>
            <a:ext cx="2743199" cy="2308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27" name="Shape 127"/>
          <p:cNvSpPr txBox="1"/>
          <p:nvPr/>
        </p:nvSpPr>
        <p:spPr>
          <a:xfrm>
            <a:off x="3200388" y="2745441"/>
            <a:ext cx="2631600" cy="87727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 sz="1400" u="sng" cap="none" strike="noStrike">
                <a:solidFill>
                  <a:srgbClr val="5B0F00"/>
                </a:solidFill>
                <a:latin typeface="Arial"/>
                <a:ea typeface="Arial"/>
                <a:cs typeface="Arial"/>
                <a:sym typeface="Arial"/>
              </a:rPr>
              <a:t>Pam Hankins, M.S. Ed</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Professional Development Coordinator</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Bob-Pamspfd@sbcglobal.net</a:t>
            </a: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128" name="Shape 128"/>
          <p:cNvSpPr txBox="1"/>
          <p:nvPr/>
        </p:nvSpPr>
        <p:spPr>
          <a:xfrm>
            <a:off x="5995475" y="2430731"/>
            <a:ext cx="3041400" cy="655424"/>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Heather Payne,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Co-Director</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hpayne@missouristate.edu</a:t>
            </a:r>
          </a:p>
        </p:txBody>
      </p:sp>
      <p:sp>
        <p:nvSpPr>
          <p:cNvPr id="129" name="Shape 129"/>
          <p:cNvSpPr txBox="1"/>
          <p:nvPr/>
        </p:nvSpPr>
        <p:spPr>
          <a:xfrm>
            <a:off x="301175" y="2299546"/>
            <a:ext cx="2895600" cy="7865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Andy Love,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High School Literacy Coach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Bolivar High School</a:t>
            </a:r>
          </a:p>
        </p:txBody>
      </p:sp>
      <p:sp>
        <p:nvSpPr>
          <p:cNvPr id="130" name="Shape 130"/>
          <p:cNvSpPr txBox="1"/>
          <p:nvPr/>
        </p:nvSpPr>
        <p:spPr>
          <a:xfrm>
            <a:off x="114400" y="3371850"/>
            <a:ext cx="3390900" cy="1115325"/>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Terri McAvoy, M.S Ed.</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Teacher Consultant</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mcavoy.terri@gmail.com</a:t>
            </a: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chemeClr val="dk1"/>
              </a:solidFill>
              <a:latin typeface="Arial"/>
              <a:ea typeface="Arial"/>
              <a:cs typeface="Arial"/>
              <a:sym typeface="Arial"/>
            </a:endParaRP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1" name="Shape 361"/>
        <p:cNvGrpSpPr/>
        <p:nvPr/>
      </p:nvGrpSpPr>
      <p:grpSpPr>
        <a:xfrm>
          <a:off x="0" y="0"/>
          <a:ext cx="0" cy="0"/>
          <a:chOff x="0" y="0"/>
          <a:chExt cx="0" cy="0"/>
        </a:xfrm>
      </p:grpSpPr>
      <p:sp>
        <p:nvSpPr>
          <p:cNvPr id="362" name="Shape 362"/>
          <p:cNvSpPr txBox="1"/>
          <p:nvPr>
            <p:ph type="title"/>
          </p:nvPr>
        </p:nvSpPr>
        <p:spPr>
          <a:xfrm>
            <a:off x="457200" y="590550"/>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We are messing around with how an idea might change.</a:t>
            </a:r>
          </a:p>
        </p:txBody>
      </p:sp>
      <p:pic>
        <p:nvPicPr>
          <p:cNvPr id="363" name="Shape 363"/>
          <p:cNvPicPr preferRelativeResize="0"/>
          <p:nvPr/>
        </p:nvPicPr>
        <p:blipFill rotWithShape="1">
          <a:blip r:embed="rId3">
            <a:alphaModFix/>
          </a:blip>
          <a:srcRect b="0" l="0" r="0" t="0"/>
          <a:stretch/>
        </p:blipFill>
        <p:spPr>
          <a:xfrm>
            <a:off x="4267200" y="1481924"/>
            <a:ext cx="3190874" cy="3409949"/>
          </a:xfrm>
          <a:prstGeom prst="rect">
            <a:avLst/>
          </a:prstGeom>
          <a:noFill/>
          <a:ln>
            <a:noFill/>
          </a:ln>
        </p:spPr>
      </p:pic>
      <p:sp>
        <p:nvSpPr>
          <p:cNvPr id="364" name="Shape 364"/>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8" name="Shape 368"/>
        <p:cNvGrpSpPr/>
        <p:nvPr/>
      </p:nvGrpSpPr>
      <p:grpSpPr>
        <a:xfrm>
          <a:off x="0" y="0"/>
          <a:ext cx="0" cy="0"/>
          <a:chOff x="0" y="0"/>
          <a:chExt cx="0" cy="0"/>
        </a:xfrm>
      </p:grpSpPr>
      <p:sp>
        <p:nvSpPr>
          <p:cNvPr id="369" name="Shape 369"/>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Kernel essay</a:t>
            </a:r>
          </a:p>
        </p:txBody>
      </p:sp>
      <p:pic>
        <p:nvPicPr>
          <p:cNvPr id="370" name="Shape 370"/>
          <p:cNvPicPr preferRelativeResize="0"/>
          <p:nvPr/>
        </p:nvPicPr>
        <p:blipFill rotWithShape="1">
          <a:blip r:embed="rId3">
            <a:alphaModFix/>
          </a:blip>
          <a:srcRect b="0" l="0" r="0" t="0"/>
          <a:stretch/>
        </p:blipFill>
        <p:spPr>
          <a:xfrm>
            <a:off x="3733800" y="205978"/>
            <a:ext cx="4762499" cy="4762499"/>
          </a:xfrm>
          <a:prstGeom prst="rect">
            <a:avLst/>
          </a:prstGeom>
          <a:noFill/>
          <a:ln>
            <a:noFill/>
          </a:ln>
        </p:spPr>
      </p:pic>
      <p:sp>
        <p:nvSpPr>
          <p:cNvPr id="371" name="Shape 371"/>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372" name="Shape 372"/>
          <p:cNvPicPr preferRelativeResize="0"/>
          <p:nvPr/>
        </p:nvPicPr>
        <p:blipFill rotWithShape="1">
          <a:blip r:embed="rId4">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76" name="Shape 376"/>
        <p:cNvGrpSpPr/>
        <p:nvPr/>
      </p:nvGrpSpPr>
      <p:grpSpPr>
        <a:xfrm>
          <a:off x="0" y="0"/>
          <a:ext cx="0" cy="0"/>
          <a:chOff x="0" y="0"/>
          <a:chExt cx="0" cy="0"/>
        </a:xfrm>
      </p:grpSpPr>
      <p:graphicFrame>
        <p:nvGraphicFramePr>
          <p:cNvPr id="377" name="Shape 377"/>
          <p:cNvGraphicFramePr/>
          <p:nvPr/>
        </p:nvGraphicFramePr>
        <p:xfrm>
          <a:off x="636981" y="1200150"/>
          <a:ext cx="3000000" cy="3000000"/>
        </p:xfrm>
        <a:graphic>
          <a:graphicData uri="http://schemas.openxmlformats.org/drawingml/2006/table">
            <a:tbl>
              <a:tblPr>
                <a:noFill/>
                <a:tableStyleId>{D4961D94-E62B-485E-808F-2AB1A2FE1264}</a:tableStyleId>
              </a:tblPr>
              <a:tblGrid>
                <a:gridCol w="828425"/>
                <a:gridCol w="2071075"/>
                <a:gridCol w="1035525"/>
                <a:gridCol w="1035525"/>
                <a:gridCol w="1035525"/>
                <a:gridCol w="1035525"/>
                <a:gridCol w="828425"/>
              </a:tblGrid>
              <a:tr h="200900">
                <a:tc gridSpan="2">
                  <a:txBody>
                    <a:bodyPr>
                      <a:noAutofit/>
                    </a:bodyPr>
                    <a:lstStyle/>
                    <a:p>
                      <a:pPr indent="0" lvl="0" marL="0" marR="0" rtl="0" algn="ctr">
                        <a:lnSpc>
                          <a:spcPct val="100000"/>
                        </a:lnSpc>
                        <a:spcBef>
                          <a:spcPts val="0"/>
                        </a:spcBef>
                        <a:spcAft>
                          <a:spcPts val="0"/>
                        </a:spcAft>
                        <a:buClr>
                          <a:srgbClr val="000000"/>
                        </a:buClr>
                        <a:buSzPct val="25000"/>
                        <a:buFont typeface="Arial"/>
                        <a:buNone/>
                      </a:pPr>
                      <a:r>
                        <a:rPr baseline="0" lang="en" sz="1000" u="none" cap="none" strike="noStrike"/>
                        <a:t> </a:t>
                      </a:r>
                    </a:p>
                  </a:txBody>
                  <a:tcPr marT="5175" marB="5175" marR="27625" marL="276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hMerge="1"/>
                <a:tc gridSpan="2">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000" u="none" cap="none" strike="noStrike"/>
                        <a:t>WRITING</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7BC8A4"/>
                    </a:solidFill>
                  </a:tcPr>
                </a:tc>
                <a:tc hMerge="1"/>
                <a:tc gridSpan="2">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000" u="none" cap="none" strike="noStrike"/>
                        <a:t>READING</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CC6D"/>
                    </a:solidFill>
                  </a:tcPr>
                </a:tc>
                <a:tc hMerge="1"/>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000" u="none" cap="none" strike="noStrike"/>
                        <a:t> </a:t>
                      </a:r>
                    </a:p>
                  </a:txBody>
                  <a:tcPr marT="5175" marB="5175" marR="27625" marL="276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r>
              <a:tr h="1240500">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TITLE and EMPHASIS </a:t>
                      </a:r>
                      <a:br>
                        <a:rPr b="1" baseline="0" lang="en" sz="1100" u="none" cap="none" strike="noStrike"/>
                      </a:br>
                      <a:r>
                        <a:rPr b="1" baseline="0" lang="en" sz="1100" u="none" cap="none" strike="noStrike"/>
                        <a:t># of Lessons </a:t>
                      </a:r>
                      <a:br>
                        <a:rPr b="1" baseline="0" lang="en" sz="1100" u="none" cap="none" strike="noStrike"/>
                      </a:br>
                      <a:r>
                        <a:rPr b="1" baseline="0" lang="en" sz="1100" u="none" cap="none" strike="noStrike"/>
                        <a:t>*Resources</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BDBDC1"/>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ARGUMENT SKILLS</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70CFE1"/>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PRODUCT</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7BC8A4"/>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ELEMENTS OF ARGUMENT</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7BC8A4"/>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CLOSE READING STRATEGIES</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CC6D"/>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RESPONSE TO READING</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CC6D"/>
                    </a:solidFill>
                  </a:tcPr>
                </a:tc>
                <a:tc>
                  <a:txBody>
                    <a:bodyPr>
                      <a:noAutofit/>
                    </a:bodyPr>
                    <a:lstStyle/>
                    <a:p>
                      <a:pPr indent="0" lvl="0" marL="0" marR="0" rtl="0" algn="ctr">
                        <a:lnSpc>
                          <a:spcPct val="100000"/>
                        </a:lnSpc>
                        <a:spcBef>
                          <a:spcPts val="0"/>
                        </a:spcBef>
                        <a:spcAft>
                          <a:spcPts val="0"/>
                        </a:spcAft>
                        <a:buClr>
                          <a:srgbClr val="000000"/>
                        </a:buClr>
                        <a:buSzPct val="25000"/>
                        <a:buFont typeface="Arial"/>
                        <a:buNone/>
                      </a:pPr>
                      <a:r>
                        <a:rPr b="1" baseline="0" lang="en" sz="1100" u="none" cap="none" strike="noStrike"/>
                        <a:t>SAMPLE TEXT SETS</a:t>
                      </a:r>
                    </a:p>
                  </a:txBody>
                  <a:tcPr marT="25900" marB="25900" marR="34525" marL="34525" anchor="ctr">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BDBDC1"/>
                    </a:solidFill>
                  </a:tcPr>
                </a:tc>
              </a:tr>
              <a:tr h="2330650">
                <a:tc>
                  <a:txBody>
                    <a:bodyPr>
                      <a:noAutofit/>
                    </a:bodyPr>
                    <a:lstStyle/>
                    <a:p>
                      <a:pPr indent="0" lvl="0" marL="0" marR="0" rtl="0" algn="ctr">
                        <a:lnSpc>
                          <a:spcPct val="100000"/>
                        </a:lnSpc>
                        <a:spcBef>
                          <a:spcPts val="0"/>
                        </a:spcBef>
                        <a:spcAft>
                          <a:spcPts val="0"/>
                        </a:spcAft>
                        <a:buClr>
                          <a:srgbClr val="5E7AB2"/>
                        </a:buClr>
                        <a:buSzPct val="25000"/>
                        <a:buFont typeface="Arial"/>
                        <a:buNone/>
                      </a:pPr>
                      <a:r>
                        <a:rPr b="1" baseline="0" lang="en" sz="1100" u="sng" cap="none" strike="noStrike">
                          <a:solidFill>
                            <a:schemeClr val="hlink"/>
                          </a:solidFill>
                          <a:hlinkClick r:id="rId3"/>
                        </a:rPr>
                        <a:t>MAKING INFORMAL ARGUMENTS</a:t>
                      </a:r>
                      <a:br>
                        <a:rPr baseline="0" lang="en" sz="1100" u="sng" cap="none" strike="noStrike">
                          <a:solidFill>
                            <a:schemeClr val="hlink"/>
                          </a:solidFill>
                          <a:hlinkClick r:id="rId4"/>
                        </a:rPr>
                      </a:br>
                      <a:br>
                        <a:rPr baseline="0" lang="en" sz="1100" u="sng" cap="none" strike="noStrike">
                          <a:solidFill>
                            <a:schemeClr val="hlink"/>
                          </a:solidFill>
                          <a:hlinkClick r:id="rId5"/>
                        </a:rPr>
                      </a:br>
                      <a:r>
                        <a:rPr baseline="0" lang="en" sz="1100" u="sng" cap="none" strike="noStrike">
                          <a:solidFill>
                            <a:schemeClr val="hlink"/>
                          </a:solidFill>
                          <a:hlinkClick r:id="rId6"/>
                        </a:rPr>
                        <a:t>Develop strategies to read, synthesize, &amp; use evidence</a:t>
                      </a:r>
                      <a:br>
                        <a:rPr baseline="0" lang="en" sz="1100" u="sng" cap="none" strike="noStrike">
                          <a:solidFill>
                            <a:schemeClr val="hlink"/>
                          </a:solidFill>
                          <a:hlinkClick r:id="rId7"/>
                        </a:rPr>
                      </a:br>
                      <a:br>
                        <a:rPr baseline="0" lang="en" sz="1100" u="sng" cap="none" strike="noStrike">
                          <a:solidFill>
                            <a:schemeClr val="hlink"/>
                          </a:solidFill>
                          <a:hlinkClick r:id="rId8"/>
                        </a:rPr>
                      </a:br>
                      <a:r>
                        <a:rPr baseline="0" lang="en" sz="1100" u="sng" cap="none" strike="noStrike">
                          <a:solidFill>
                            <a:schemeClr val="hlink"/>
                          </a:solidFill>
                          <a:hlinkClick r:id="rId9"/>
                        </a:rPr>
                        <a:t>4 Lessons</a:t>
                      </a:r>
                      <a:br>
                        <a:rPr baseline="0" lang="en" sz="1100" u="sng" cap="none" strike="noStrike">
                          <a:solidFill>
                            <a:schemeClr val="hlink"/>
                          </a:solidFill>
                          <a:hlinkClick r:id="rId10"/>
                        </a:rPr>
                      </a:br>
                      <a:br>
                        <a:rPr baseline="0" lang="en" sz="1100" u="sng" cap="none" strike="noStrike">
                          <a:solidFill>
                            <a:schemeClr val="hlink"/>
                          </a:solidFill>
                          <a:hlinkClick r:id="rId11"/>
                        </a:rPr>
                      </a:br>
                    </a:p>
                  </a:txBody>
                  <a:tcPr marT="5175" marB="5175" marR="27625" marL="276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D7D7DA"/>
                    </a:solidFill>
                  </a:tcPr>
                </a:tc>
                <a:tc>
                  <a:txBody>
                    <a:bodyPr>
                      <a:noAutofit/>
                    </a:bodyPr>
                    <a:lstStyle/>
                    <a:p>
                      <a:pPr indent="0" lvl="0" marL="0" marR="0" rtl="0" algn="l">
                        <a:lnSpc>
                          <a:spcPct val="100000"/>
                        </a:lnSpc>
                        <a:spcBef>
                          <a:spcPts val="0"/>
                        </a:spcBef>
                        <a:spcAft>
                          <a:spcPts val="0"/>
                        </a:spcAft>
                        <a:buClr>
                          <a:srgbClr val="000000"/>
                        </a:buClr>
                        <a:buSzPct val="100000"/>
                        <a:buFont typeface="Arial"/>
                        <a:buChar char="•"/>
                      </a:pPr>
                      <a:r>
                        <a:rPr b="1" baseline="0" lang="en" sz="1100" u="none" cap="none" strike="noStrike"/>
                        <a:t>Entering Skills:</a:t>
                      </a:r>
                      <a:br>
                        <a:rPr baseline="0" lang="en" sz="1100" u="none" cap="none" strike="noStrike"/>
                      </a:br>
                      <a:r>
                        <a:rPr baseline="0" lang="en" sz="1100" u="none" cap="none" strike="noStrike"/>
                        <a:t>Recognize argument is everywhere</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Write to explore</a:t>
                      </a:r>
                    </a:p>
                    <a:p>
                      <a:pPr indent="0" lvl="0" marL="0" marR="0" rtl="0" algn="l">
                        <a:lnSpc>
                          <a:spcPct val="100000"/>
                        </a:lnSpc>
                        <a:spcBef>
                          <a:spcPts val="0"/>
                        </a:spcBef>
                        <a:spcAft>
                          <a:spcPts val="0"/>
                        </a:spcAft>
                        <a:buClr>
                          <a:srgbClr val="000000"/>
                        </a:buClr>
                        <a:buSzPct val="25000"/>
                        <a:buFont typeface="Arial"/>
                        <a:buNone/>
                      </a:pPr>
                      <a:r>
                        <a:rPr b="1" baseline="0" lang="en" sz="1100" u="none" cap="none" strike="noStrike"/>
                        <a:t>Foundational Skills:</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Explore an issue to make a claim</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Identify evidence</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Integrate sources</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baseline="0" lang="en" sz="1100" u="none" cap="none" strike="noStrike"/>
                        <a:t>Guided flash draft: layered writing &amp; additions</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Claim</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Evidence</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Use of sources: illustrating, authorizing, &amp; countering</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Coding</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Loop Writing</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Quick write</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Sentence stems</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Star &amp; jot</a:t>
                      </a:r>
                    </a:p>
                    <a:p>
                      <a:pPr indent="0" lvl="0" marL="0" marR="0" rtl="0" algn="l">
                        <a:lnSpc>
                          <a:spcPct val="100000"/>
                        </a:lnSpc>
                        <a:spcBef>
                          <a:spcPts val="0"/>
                        </a:spcBef>
                        <a:spcAft>
                          <a:spcPts val="0"/>
                        </a:spcAft>
                        <a:buClr>
                          <a:srgbClr val="000000"/>
                        </a:buClr>
                        <a:buSzPct val="100000"/>
                        <a:buFont typeface="Arial"/>
                        <a:buChar char="•"/>
                      </a:pPr>
                      <a:r>
                        <a:rPr baseline="0" lang="en" sz="1100" u="none" cap="none" strike="noStrike"/>
                        <a:t>Layering or adding to writing with sources</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c>
                  <a:txBody>
                    <a:bodyPr>
                      <a:noAutofit/>
                    </a:bodyPr>
                    <a:lstStyle/>
                    <a:p>
                      <a:pPr indent="0" lvl="0" marL="0" marR="0" rtl="0" algn="l">
                        <a:lnSpc>
                          <a:spcPct val="100000"/>
                        </a:lnSpc>
                        <a:spcBef>
                          <a:spcPts val="0"/>
                        </a:spcBef>
                        <a:spcAft>
                          <a:spcPts val="0"/>
                        </a:spcAft>
                        <a:buClr>
                          <a:srgbClr val="000000"/>
                        </a:buClr>
                        <a:buSzPct val="25000"/>
                        <a:buFont typeface="Arial"/>
                        <a:buNone/>
                      </a:pPr>
                      <a:r>
                        <a:rPr b="1" baseline="0" lang="en" sz="1100" u="none" cap="none" strike="noStrike"/>
                        <a:t>Reality TV</a:t>
                      </a:r>
                      <a:br>
                        <a:rPr baseline="0" lang="en" sz="1100" u="none" cap="none" strike="noStrike"/>
                      </a:br>
                      <a:br>
                        <a:rPr baseline="0" lang="en" sz="1100" u="none" cap="none" strike="noStrike"/>
                      </a:br>
                      <a:r>
                        <a:rPr baseline="0" i="1" lang="en" sz="1100" u="none" cap="none" strike="noStrike"/>
                        <a:t>4 shared readings: image and print</a:t>
                      </a:r>
                    </a:p>
                  </a:txBody>
                  <a:tcPr marT="25900" marB="24850" marR="34525" marL="69025">
                    <a:lnL cap="flat" cmpd="sng" w="9525">
                      <a:solidFill>
                        <a:srgbClr val="000000">
                          <a:alpha val="0"/>
                        </a:srgbClr>
                      </a:solidFill>
                      <a:prstDash val="solid"/>
                      <a:round/>
                      <a:headEnd len="med" w="med" type="none"/>
                      <a:tailEnd len="med" w="med" type="none"/>
                    </a:lnL>
                    <a:lnR cap="flat" cmpd="sng" w="9525">
                      <a:solidFill>
                        <a:srgbClr val="000000">
                          <a:alpha val="0"/>
                        </a:srgbClr>
                      </a:solidFill>
                      <a:prstDash val="solid"/>
                      <a:round/>
                      <a:headEnd len="med" w="med" type="none"/>
                      <a:tailEnd len="med" w="med" type="none"/>
                    </a:lnR>
                    <a:lnT cap="flat" cmpd="sng" w="9525">
                      <a:solidFill>
                        <a:srgbClr val="000000">
                          <a:alpha val="0"/>
                        </a:srgbClr>
                      </a:solidFill>
                      <a:prstDash val="solid"/>
                      <a:round/>
                      <a:headEnd len="med" w="med" type="none"/>
                      <a:tailEnd len="med" w="med" type="none"/>
                    </a:lnT>
                    <a:lnB cap="flat" cmpd="sng" w="9525">
                      <a:solidFill>
                        <a:srgbClr val="000000">
                          <a:alpha val="0"/>
                        </a:srgbClr>
                      </a:solidFill>
                      <a:prstDash val="solid"/>
                      <a:round/>
                      <a:headEnd len="med" w="med" type="none"/>
                      <a:tailEnd len="med" w="med" type="none"/>
                    </a:lnB>
                    <a:solidFill>
                      <a:srgbClr val="FFFFFF"/>
                    </a:solidFill>
                  </a:tcPr>
                </a:tc>
              </a:tr>
            </a:tbl>
          </a:graphicData>
        </a:graphic>
      </p:graphicFrame>
      <p:sp>
        <p:nvSpPr>
          <p:cNvPr id="378" name="Shape 378"/>
          <p:cNvSpPr txBox="1"/>
          <p:nvPr/>
        </p:nvSpPr>
        <p:spPr>
          <a:xfrm>
            <a:off x="1514475" y="614362"/>
            <a:ext cx="6403663" cy="523219"/>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SzPct val="25000"/>
              <a:buFont typeface="Arial"/>
              <a:buNone/>
            </a:pPr>
            <a:r>
              <a:rPr b="0" baseline="0" i="0" lang="en" sz="2800" u="none" cap="none" strike="noStrike">
                <a:solidFill>
                  <a:srgbClr val="000000"/>
                </a:solidFill>
                <a:latin typeface="Arial"/>
                <a:ea typeface="Arial"/>
                <a:cs typeface="Arial"/>
                <a:sym typeface="Arial"/>
              </a:rPr>
              <a:t>Mini Unit:  Making Informal Arguments</a:t>
            </a:r>
          </a:p>
        </p:txBody>
      </p:sp>
      <p:pic>
        <p:nvPicPr>
          <p:cNvPr id="379" name="Shape 379"/>
          <p:cNvPicPr preferRelativeResize="0"/>
          <p:nvPr/>
        </p:nvPicPr>
        <p:blipFill rotWithShape="1">
          <a:blip r:embed="rId12">
            <a:alphaModFix/>
          </a:blip>
          <a:srcRect b="0" l="0" r="0" t="0"/>
          <a:stretch/>
        </p:blipFill>
        <p:spPr>
          <a:xfrm>
            <a:off x="7084660" y="54334"/>
            <a:ext cx="1713600" cy="683699"/>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4" name="Shape 384"/>
        <p:cNvGrpSpPr/>
        <p:nvPr/>
      </p:nvGrpSpPr>
      <p:grpSpPr>
        <a:xfrm>
          <a:off x="0" y="0"/>
          <a:ext cx="0" cy="0"/>
          <a:chOff x="0" y="0"/>
          <a:chExt cx="0" cy="0"/>
        </a:xfrm>
      </p:grpSpPr>
      <p:sp>
        <p:nvSpPr>
          <p:cNvPr id="385" name="Shape 385"/>
          <p:cNvSpPr txBox="1"/>
          <p:nvPr>
            <p:ph type="title"/>
          </p:nvPr>
        </p:nvSpPr>
        <p:spPr>
          <a:xfrm>
            <a:off x="457200" y="205978"/>
            <a:ext cx="8229600" cy="8572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SzPct val="25000"/>
              <a:buFont typeface="Arial"/>
              <a:buNone/>
            </a:pPr>
            <a:r>
              <a:rPr b="0" baseline="0" i="0" lang="en" sz="2800" u="none" cap="none" strike="noStrike">
                <a:solidFill>
                  <a:srgbClr val="000000"/>
                </a:solidFill>
                <a:latin typeface="Arial"/>
                <a:ea typeface="Arial"/>
                <a:cs typeface="Arial"/>
                <a:sym typeface="Arial"/>
              </a:rPr>
              <a:t>Working Together to Make it Our Own</a:t>
            </a:r>
          </a:p>
        </p:txBody>
      </p:sp>
      <p:sp>
        <p:nvSpPr>
          <p:cNvPr id="386" name="Shape 386"/>
          <p:cNvSpPr txBox="1"/>
          <p:nvPr>
            <p:ph idx="1" type="body"/>
          </p:nvPr>
        </p:nvSpPr>
        <p:spPr>
          <a:xfrm>
            <a:off x="457200" y="1200150"/>
            <a:ext cx="8229600" cy="3394472"/>
          </a:xfrm>
          <a:prstGeom prst="rect">
            <a:avLst/>
          </a:prstGeom>
          <a:noFill/>
          <a:ln>
            <a:noFill/>
          </a:ln>
        </p:spPr>
        <p:txBody>
          <a:bodyPr anchorCtr="0" anchor="t" bIns="91425" lIns="91425" rIns="91425" tIns="91425">
            <a:noAutofit/>
          </a:bodyPr>
          <a:lstStyle/>
          <a:p>
            <a:pPr indent="-139700" lvl="0" marL="342900" marR="0" rtl="0" algn="l">
              <a:lnSpc>
                <a:spcPct val="100000"/>
              </a:lnSpc>
              <a:spcBef>
                <a:spcPts val="0"/>
              </a:spcBef>
              <a:spcAft>
                <a:spcPts val="0"/>
              </a:spcAft>
              <a:buClr>
                <a:schemeClr val="dk1"/>
              </a:buClr>
              <a:buSzPct val="100000"/>
              <a:buFont typeface="Arial"/>
              <a:buChar char="•"/>
            </a:pPr>
            <a:r>
              <a:rPr b="0" baseline="0" i="0" lang="en" sz="2400" u="none" cap="none" strike="noStrike">
                <a:solidFill>
                  <a:srgbClr val="000000"/>
                </a:solidFill>
                <a:latin typeface="Arial"/>
                <a:ea typeface="Arial"/>
                <a:cs typeface="Arial"/>
                <a:sym typeface="Arial"/>
              </a:rPr>
              <a:t>Look through the suggested script independently.</a:t>
            </a:r>
          </a:p>
          <a:p>
            <a:pPr indent="-139700" lvl="0" marL="342900" marR="0" rtl="0" algn="l">
              <a:lnSpc>
                <a:spcPct val="100000"/>
              </a:lnSpc>
              <a:spcBef>
                <a:spcPts val="640"/>
              </a:spcBef>
              <a:spcAft>
                <a:spcPts val="0"/>
              </a:spcAft>
              <a:buClr>
                <a:schemeClr val="dk1"/>
              </a:buClr>
              <a:buSzPct val="100000"/>
              <a:buFont typeface="Arial"/>
              <a:buChar char="•"/>
            </a:pPr>
            <a:r>
              <a:rPr b="0" baseline="0" i="0" lang="en" sz="2400" u="none" cap="none" strike="noStrike">
                <a:solidFill>
                  <a:srgbClr val="000000"/>
                </a:solidFill>
                <a:latin typeface="Arial"/>
                <a:ea typeface="Arial"/>
                <a:cs typeface="Arial"/>
                <a:sym typeface="Arial"/>
              </a:rPr>
              <a:t>Highlight places that you want to talk about.</a:t>
            </a:r>
          </a:p>
          <a:p>
            <a:pPr indent="-139700" lvl="0" marL="342900" marR="0" rtl="0" algn="l">
              <a:lnSpc>
                <a:spcPct val="100000"/>
              </a:lnSpc>
              <a:spcBef>
                <a:spcPts val="640"/>
              </a:spcBef>
              <a:spcAft>
                <a:spcPts val="0"/>
              </a:spcAft>
              <a:buClr>
                <a:schemeClr val="dk1"/>
              </a:buClr>
              <a:buSzPct val="100000"/>
              <a:buFont typeface="Arial"/>
              <a:buChar char="•"/>
            </a:pPr>
            <a:r>
              <a:rPr b="0" baseline="0" i="0" lang="en" sz="2400" u="none" cap="none" strike="noStrike">
                <a:solidFill>
                  <a:srgbClr val="000000"/>
                </a:solidFill>
                <a:latin typeface="Arial"/>
                <a:ea typeface="Arial"/>
                <a:cs typeface="Arial"/>
                <a:sym typeface="Arial"/>
              </a:rPr>
              <a:t>Code your highlighted areas in ways that make sense to you</a:t>
            </a:r>
            <a:r>
              <a:rPr b="0" baseline="0" i="0" lang="en" sz="2400" u="none" cap="none" strike="noStrike">
                <a:solidFill>
                  <a:srgbClr val="FF0000"/>
                </a:solidFill>
                <a:latin typeface="Arial"/>
                <a:ea typeface="Arial"/>
                <a:cs typeface="Arial"/>
                <a:sym typeface="Arial"/>
              </a:rPr>
              <a:t>.  Ex:  ? = this is confusing or I need clarification about this  Ex:     = let’s use this, or I have an idea for making this our own!</a:t>
            </a:r>
          </a:p>
          <a:p>
            <a:pPr indent="-139700" lvl="0" marL="342900" marR="0" rtl="0" algn="l">
              <a:lnSpc>
                <a:spcPct val="100000"/>
              </a:lnSpc>
              <a:spcBef>
                <a:spcPts val="640"/>
              </a:spcBef>
              <a:spcAft>
                <a:spcPts val="0"/>
              </a:spcAft>
              <a:buClr>
                <a:schemeClr val="dk1"/>
              </a:buClr>
              <a:buSzPct val="100000"/>
              <a:buFont typeface="Arial"/>
              <a:buChar char="•"/>
            </a:pPr>
            <a:r>
              <a:rPr b="0" baseline="0" i="0" lang="en" sz="2400" u="none" cap="none" strike="noStrike">
                <a:solidFill>
                  <a:srgbClr val="000000"/>
                </a:solidFill>
                <a:latin typeface="Arial"/>
                <a:ea typeface="Arial"/>
                <a:cs typeface="Arial"/>
                <a:sym typeface="Arial"/>
              </a:rPr>
              <a:t>Talk with your grade level team and record your ideas on chart paper:   </a:t>
            </a:r>
            <a:r>
              <a:rPr b="0" baseline="0" i="0" lang="en" sz="2400" u="none" cap="none" strike="noStrike">
                <a:solidFill>
                  <a:srgbClr val="FF0000"/>
                </a:solidFill>
                <a:latin typeface="Arial"/>
                <a:ea typeface="Arial"/>
                <a:cs typeface="Arial"/>
                <a:sym typeface="Arial"/>
              </a:rPr>
              <a:t>What might this look like in your classroom?</a:t>
            </a:r>
          </a:p>
          <a:p>
            <a:pPr indent="12700" lvl="0" marL="342900" marR="0" rtl="0" algn="l">
              <a:lnSpc>
                <a:spcPct val="100000"/>
              </a:lnSpc>
              <a:spcBef>
                <a:spcPts val="640"/>
              </a:spcBef>
              <a:spcAft>
                <a:spcPts val="0"/>
              </a:spcAft>
              <a:buClr>
                <a:schemeClr val="dk1"/>
              </a:buClr>
              <a:buFont typeface="Arial"/>
              <a:buNone/>
            </a:pPr>
            <a:r>
              <a:t/>
            </a:r>
            <a:endParaRPr b="0" baseline="0" i="0" sz="2400" u="none" cap="none" strike="noStrike">
              <a:solidFill>
                <a:srgbClr val="000000"/>
              </a:solidFill>
              <a:latin typeface="Arial"/>
              <a:ea typeface="Arial"/>
              <a:cs typeface="Arial"/>
              <a:sym typeface="Arial"/>
            </a:endParaRPr>
          </a:p>
        </p:txBody>
      </p:sp>
      <p:sp>
        <p:nvSpPr>
          <p:cNvPr id="387" name="Shape 387"/>
          <p:cNvSpPr/>
          <p:nvPr/>
        </p:nvSpPr>
        <p:spPr>
          <a:xfrm>
            <a:off x="4724400" y="4705350"/>
            <a:ext cx="228600" cy="228600"/>
          </a:xfrm>
          <a:prstGeom prst="star5">
            <a:avLst>
              <a:gd fmla="val 19098" name="adj"/>
              <a:gd fmla="val 105146" name="hf"/>
              <a:gd fmla="val 110557" name="vf"/>
            </a:avLst>
          </a:prstGeom>
          <a:solidFill>
            <a:srgbClr val="FFFF00"/>
          </a:solidFill>
          <a:ln cap="flat" cmpd="sng" w="25400">
            <a:solidFill>
              <a:srgbClr val="395E8A"/>
            </a:solidFill>
            <a:prstDash val="solid"/>
            <a:round/>
            <a:headEnd len="med" w="med" type="none"/>
            <a:tailEnd len="med" w="med" type="none"/>
          </a:ln>
        </p:spPr>
        <p:txBody>
          <a:bodyPr anchorCtr="0" anchor="ctr"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FFC000"/>
              </a:solidFill>
              <a:latin typeface="Arial"/>
              <a:ea typeface="Arial"/>
              <a:cs typeface="Arial"/>
              <a:sym typeface="Arial"/>
            </a:endParaRPr>
          </a:p>
        </p:txBody>
      </p:sp>
      <p:pic>
        <p:nvPicPr>
          <p:cNvPr id="388" name="Shape 388"/>
          <p:cNvPicPr preferRelativeResize="0"/>
          <p:nvPr/>
        </p:nvPicPr>
        <p:blipFill rotWithShape="1">
          <a:blip r:embed="rId3">
            <a:alphaModFix/>
          </a:blip>
          <a:srcRect b="0" l="0" r="0" t="0"/>
          <a:stretch/>
        </p:blipFill>
        <p:spPr>
          <a:xfrm>
            <a:off x="7315200" y="133350"/>
            <a:ext cx="1713600" cy="683699"/>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3" name="Shape 393"/>
        <p:cNvGrpSpPr/>
        <p:nvPr/>
      </p:nvGrpSpPr>
      <p:grpSpPr>
        <a:xfrm>
          <a:off x="0" y="0"/>
          <a:ext cx="0" cy="0"/>
          <a:chOff x="0" y="0"/>
          <a:chExt cx="0" cy="0"/>
        </a:xfrm>
      </p:grpSpPr>
      <p:sp>
        <p:nvSpPr>
          <p:cNvPr id="394" name="Shape 394"/>
          <p:cNvSpPr txBox="1"/>
          <p:nvPr>
            <p:ph type="title"/>
          </p:nvPr>
        </p:nvSpPr>
        <p:spPr>
          <a:xfrm>
            <a:off x="457200" y="154482"/>
            <a:ext cx="8229600" cy="6430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accent1"/>
              </a:buClr>
              <a:buSzPct val="25000"/>
              <a:buFont typeface="Arial"/>
              <a:buNone/>
            </a:pPr>
            <a:r>
              <a:rPr b="1" baseline="0" i="0" lang="en" sz="3600" u="none" cap="none" strike="noStrike">
                <a:solidFill>
                  <a:srgbClr val="000000"/>
                </a:solidFill>
                <a:latin typeface="Arial"/>
                <a:ea typeface="Arial"/>
                <a:cs typeface="Arial"/>
                <a:sym typeface="Arial"/>
              </a:rPr>
              <a:t>Break</a:t>
            </a:r>
          </a:p>
        </p:txBody>
      </p:sp>
      <p:pic>
        <p:nvPicPr>
          <p:cNvPr id="395" name="Shape 395"/>
          <p:cNvPicPr preferRelativeResize="0"/>
          <p:nvPr/>
        </p:nvPicPr>
        <p:blipFill rotWithShape="1">
          <a:blip r:embed="rId3">
            <a:alphaModFix/>
          </a:blip>
          <a:srcRect b="0" l="0" r="0" t="0"/>
          <a:stretch/>
        </p:blipFill>
        <p:spPr>
          <a:xfrm>
            <a:off x="1078149" y="1290580"/>
            <a:ext cx="6922847" cy="3482525"/>
          </a:xfrm>
          <a:prstGeom prst="rect">
            <a:avLst/>
          </a:prstGeom>
          <a:noFill/>
          <a:ln>
            <a:noFill/>
          </a:ln>
        </p:spPr>
      </p:pic>
      <p:pic>
        <p:nvPicPr>
          <p:cNvPr id="396" name="Shape 396"/>
          <p:cNvPicPr preferRelativeResize="0"/>
          <p:nvPr/>
        </p:nvPicPr>
        <p:blipFill rotWithShape="1">
          <a:blip r:embed="rId4">
            <a:alphaModFix/>
          </a:blip>
          <a:srcRect b="0" l="0" r="0" t="0"/>
          <a:stretch/>
        </p:blipFill>
        <p:spPr>
          <a:xfrm>
            <a:off x="7138785" y="198709"/>
            <a:ext cx="1713600" cy="683699"/>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0" name="Shape 400"/>
        <p:cNvGrpSpPr/>
        <p:nvPr/>
      </p:nvGrpSpPr>
      <p:grpSpPr>
        <a:xfrm>
          <a:off x="0" y="0"/>
          <a:ext cx="0" cy="0"/>
          <a:chOff x="0" y="0"/>
          <a:chExt cx="0" cy="0"/>
        </a:xfrm>
      </p:grpSpPr>
      <p:sp>
        <p:nvSpPr>
          <p:cNvPr id="401" name="Shape 401"/>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Looking at the Writing</a:t>
            </a:r>
          </a:p>
        </p:txBody>
      </p:sp>
      <p:sp>
        <p:nvSpPr>
          <p:cNvPr id="402" name="Shape 402"/>
          <p:cNvSpPr txBox="1"/>
          <p:nvPr>
            <p:ph idx="1" type="body"/>
          </p:nvPr>
        </p:nvSpPr>
        <p:spPr>
          <a:xfrm>
            <a:off x="457200" y="70890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Color</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 Claim</a:t>
            </a:r>
          </a:p>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 Evidence</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 Counterclaim</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a:t>
            </a:r>
          </a:p>
        </p:txBody>
      </p:sp>
      <p:sp>
        <p:nvSpPr>
          <p:cNvPr id="403" name="Shape 403"/>
          <p:cNvSpPr/>
          <p:nvPr/>
        </p:nvSpPr>
        <p:spPr>
          <a:xfrm>
            <a:off x="576600" y="1767775"/>
            <a:ext cx="830098" cy="4691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404" name="Shape 404"/>
          <p:cNvSpPr/>
          <p:nvPr/>
        </p:nvSpPr>
        <p:spPr>
          <a:xfrm>
            <a:off x="576600" y="2660125"/>
            <a:ext cx="830098" cy="4691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405" name="Shape 405"/>
          <p:cNvSpPr/>
          <p:nvPr/>
        </p:nvSpPr>
        <p:spPr>
          <a:xfrm>
            <a:off x="576600" y="3597575"/>
            <a:ext cx="830098" cy="469199"/>
          </a:xfrm>
          <a:prstGeom prst="rect">
            <a:avLst/>
          </a:prstGeom>
          <a:solidFill>
            <a:schemeClr val="lt2"/>
          </a:solidFill>
          <a:ln cap="flat" cmpd="sng" w="19050">
            <a:solidFill>
              <a:schemeClr val="dk2"/>
            </a:solidFill>
            <a:prstDash val="solid"/>
            <a:round/>
            <a:headEnd len="med" w="med" type="none"/>
            <a:tailEnd len="med" w="med" type="none"/>
          </a:ln>
        </p:spPr>
        <p:txBody>
          <a:bodyPr anchorCtr="0" anchor="ctr"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pic>
        <p:nvPicPr>
          <p:cNvPr id="406" name="Shape 406"/>
          <p:cNvPicPr preferRelativeResize="0"/>
          <p:nvPr/>
        </p:nvPicPr>
        <p:blipFill rotWithShape="1">
          <a:blip r:embed="rId3">
            <a:alphaModFix/>
          </a:blip>
          <a:srcRect b="0" l="0" r="0" t="0"/>
          <a:stretch/>
        </p:blipFill>
        <p:spPr>
          <a:xfrm>
            <a:off x="7239000" y="133350"/>
            <a:ext cx="1713600" cy="683699"/>
          </a:xfrm>
          <a:prstGeom prst="rect">
            <a:avLst/>
          </a:prstGeom>
          <a:noFill/>
          <a:ln>
            <a:noFill/>
          </a:ln>
        </p:spPr>
      </p:pic>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0" name="Shape 410"/>
        <p:cNvGrpSpPr/>
        <p:nvPr/>
      </p:nvGrpSpPr>
      <p:grpSpPr>
        <a:xfrm>
          <a:off x="0" y="0"/>
          <a:ext cx="0" cy="0"/>
          <a:chOff x="0" y="0"/>
          <a:chExt cx="0" cy="0"/>
        </a:xfrm>
      </p:grpSpPr>
      <p:sp>
        <p:nvSpPr>
          <p:cNvPr id="411" name="Shape 411"/>
          <p:cNvSpPr txBox="1"/>
          <p:nvPr>
            <p:ph type="title"/>
          </p:nvPr>
        </p:nvSpPr>
        <p:spPr>
          <a:xfrm>
            <a:off x="457200" y="438150"/>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What Might You Do with Your </a:t>
            </a:r>
            <a:br>
              <a:rPr b="1" baseline="0" i="0" lang="en" sz="3600" u="none" cap="none" strike="noStrike">
                <a:solidFill>
                  <a:schemeClr val="dk1"/>
                </a:solidFill>
                <a:latin typeface="Arial"/>
                <a:ea typeface="Arial"/>
                <a:cs typeface="Arial"/>
                <a:sym typeface="Arial"/>
              </a:rPr>
            </a:br>
            <a:r>
              <a:rPr b="1" baseline="0" i="0" lang="en" sz="3600" u="none" cap="none" strike="noStrike">
                <a:solidFill>
                  <a:schemeClr val="dk1"/>
                </a:solidFill>
                <a:latin typeface="Arial"/>
                <a:ea typeface="Arial"/>
                <a:cs typeface="Arial"/>
                <a:sym typeface="Arial"/>
              </a:rPr>
              <a:t>Learning?</a:t>
            </a:r>
          </a:p>
        </p:txBody>
      </p:sp>
      <p:sp>
        <p:nvSpPr>
          <p:cNvPr id="412" name="Shape 412"/>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How did this coding strategy deepen your understanding of argument writing?</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  </a:t>
            </a:r>
          </a:p>
          <a:p>
            <a:pPr indent="0" lvl="0" marL="0" marR="0" rtl="0" algn="l">
              <a:lnSpc>
                <a:spcPct val="100000"/>
              </a:lnSpc>
              <a:spcBef>
                <a:spcPts val="0"/>
              </a:spcBef>
              <a:spcAft>
                <a:spcPts val="0"/>
              </a:spcAft>
              <a:buClr>
                <a:srgbClr val="000000"/>
              </a:buClr>
              <a:buSzPct val="25000"/>
              <a:buFont typeface="Arial"/>
              <a:buNone/>
            </a:pPr>
            <a:r>
              <a:rPr b="0" baseline="0" i="0" lang="en" sz="3000" u="none" cap="none" strike="noStrike">
                <a:solidFill>
                  <a:srgbClr val="000000"/>
                </a:solidFill>
                <a:latin typeface="Arial"/>
                <a:ea typeface="Arial"/>
                <a:cs typeface="Arial"/>
                <a:sym typeface="Arial"/>
              </a:rPr>
              <a:t>What might you need to do in order for your students to code their own writing?</a:t>
            </a:r>
          </a:p>
        </p:txBody>
      </p:sp>
      <p:pic>
        <p:nvPicPr>
          <p:cNvPr id="413" name="Shape 413"/>
          <p:cNvPicPr preferRelativeResize="0"/>
          <p:nvPr/>
        </p:nvPicPr>
        <p:blipFill rotWithShape="1">
          <a:blip r:embed="rId3">
            <a:alphaModFix/>
          </a:blip>
          <a:srcRect b="0" l="0" r="0" t="0"/>
          <a:stretch/>
        </p:blipFill>
        <p:spPr>
          <a:xfrm>
            <a:off x="7138785" y="198709"/>
            <a:ext cx="1713600" cy="683699"/>
          </a:xfrm>
          <a:prstGeom prst="rect">
            <a:avLst/>
          </a:prstGeom>
          <a:noFill/>
          <a:ln>
            <a:noFill/>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7" name="Shape 417"/>
        <p:cNvGrpSpPr/>
        <p:nvPr/>
      </p:nvGrpSpPr>
      <p:grpSpPr>
        <a:xfrm>
          <a:off x="0" y="0"/>
          <a:ext cx="0" cy="0"/>
          <a:chOff x="0" y="0"/>
          <a:chExt cx="0" cy="0"/>
        </a:xfrm>
      </p:grpSpPr>
      <p:sp>
        <p:nvSpPr>
          <p:cNvPr id="418" name="Shape 418"/>
          <p:cNvSpPr txBox="1"/>
          <p:nvPr>
            <p:ph type="title"/>
          </p:nvPr>
        </p:nvSpPr>
        <p:spPr>
          <a:xfrm>
            <a:off x="457200" y="205978"/>
            <a:ext cx="8229600" cy="85740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Afternoon Learning Preview </a:t>
            </a:r>
          </a:p>
        </p:txBody>
      </p:sp>
      <p:sp>
        <p:nvSpPr>
          <p:cNvPr id="419" name="Shape 419"/>
          <p:cNvSpPr txBox="1"/>
          <p:nvPr>
            <p:ph idx="1" type="body"/>
          </p:nvPr>
        </p:nvSpPr>
        <p:spPr>
          <a:xfrm>
            <a:off x="457200" y="1200150"/>
            <a:ext cx="8229600" cy="3725698"/>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420" name="Shape 420"/>
          <p:cNvPicPr preferRelativeResize="0"/>
          <p:nvPr/>
        </p:nvPicPr>
        <p:blipFill rotWithShape="1">
          <a:blip r:embed="rId3">
            <a:alphaModFix/>
          </a:blip>
          <a:srcRect b="0" l="0" r="0" t="0"/>
          <a:stretch/>
        </p:blipFill>
        <p:spPr>
          <a:xfrm>
            <a:off x="7129760" y="216435"/>
            <a:ext cx="1713600" cy="683699"/>
          </a:xfrm>
          <a:prstGeom prst="rect">
            <a:avLst/>
          </a:prstGeom>
          <a:noFill/>
          <a:ln>
            <a:noFill/>
          </a:ln>
        </p:spPr>
      </p:pic>
      <p:pic>
        <p:nvPicPr>
          <p:cNvPr id="421" name="Shape 421"/>
          <p:cNvPicPr preferRelativeResize="0"/>
          <p:nvPr/>
        </p:nvPicPr>
        <p:blipFill rotWithShape="1">
          <a:blip r:embed="rId4">
            <a:alphaModFix/>
          </a:blip>
          <a:srcRect b="0" l="0" r="0" t="0"/>
          <a:stretch/>
        </p:blipFill>
        <p:spPr>
          <a:xfrm>
            <a:off x="685800" y="1885950"/>
            <a:ext cx="2666999" cy="2666999"/>
          </a:xfrm>
          <a:prstGeom prst="rect">
            <a:avLst/>
          </a:prstGeom>
          <a:noFill/>
          <a:ln>
            <a:noFill/>
          </a:ln>
        </p:spPr>
      </p:pic>
      <p:sp>
        <p:nvSpPr>
          <p:cNvPr id="422" name="Shape 422"/>
          <p:cNvSpPr txBox="1"/>
          <p:nvPr/>
        </p:nvSpPr>
        <p:spPr>
          <a:xfrm>
            <a:off x="4572000" y="1733550"/>
            <a:ext cx="184730" cy="307777"/>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423" name="Shape 423"/>
          <p:cNvSpPr txBox="1"/>
          <p:nvPr/>
        </p:nvSpPr>
        <p:spPr>
          <a:xfrm>
            <a:off x="4191000" y="1733550"/>
            <a:ext cx="4732385" cy="224676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1" baseline="0" i="0" lang="en" sz="1400" u="none" cap="none" strike="noStrike">
                <a:solidFill>
                  <a:srgbClr val="000000"/>
                </a:solidFill>
                <a:latin typeface="Arial"/>
                <a:ea typeface="Arial"/>
                <a:cs typeface="Arial"/>
                <a:sym typeface="Arial"/>
              </a:rPr>
              <a:t>What this IS. . .</a:t>
            </a:r>
          </a:p>
          <a:p>
            <a:pPr indent="0" lvl="0" marL="0" marR="0" rtl="0" algn="l">
              <a:lnSpc>
                <a:spcPct val="100000"/>
              </a:lnSpc>
              <a:spcBef>
                <a:spcPts val="0"/>
              </a:spcBef>
              <a:spcAft>
                <a:spcPts val="0"/>
              </a:spcAft>
              <a:buClr>
                <a:srgbClr val="000000"/>
              </a:buClr>
              <a:buSzPct val="100000"/>
              <a:buFont typeface="Arial"/>
              <a:buChar char="•"/>
            </a:pPr>
            <a:r>
              <a:rPr b="0" baseline="0" i="0" lang="en" sz="1400" u="none" cap="none" strike="noStrike">
                <a:solidFill>
                  <a:srgbClr val="000000"/>
                </a:solidFill>
                <a:latin typeface="Arial"/>
                <a:ea typeface="Arial"/>
                <a:cs typeface="Arial"/>
                <a:sym typeface="Arial"/>
              </a:rPr>
              <a:t>An opportunity to observe </a:t>
            </a:r>
            <a:r>
              <a:rPr b="1" baseline="0" i="0" lang="en" sz="1400" u="sng" cap="none" strike="noStrike">
                <a:solidFill>
                  <a:srgbClr val="000000"/>
                </a:solidFill>
                <a:latin typeface="Arial"/>
                <a:ea typeface="Arial"/>
                <a:cs typeface="Arial"/>
                <a:sym typeface="Arial"/>
              </a:rPr>
              <a:t>students </a:t>
            </a:r>
            <a:r>
              <a:rPr b="0" baseline="0" i="0" lang="en" sz="1400" u="none" cap="none" strike="noStrike">
                <a:solidFill>
                  <a:srgbClr val="000000"/>
                </a:solidFill>
                <a:latin typeface="Arial"/>
                <a:ea typeface="Arial"/>
                <a:cs typeface="Arial"/>
                <a:sym typeface="Arial"/>
              </a:rPr>
              <a:t>as they are</a:t>
            </a:r>
          </a:p>
          <a:p>
            <a:pPr indent="0" lvl="0" marL="0" marR="0" rtl="0" algn="l">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 introduced to a mini unit in informal argument writing</a:t>
            </a:r>
          </a:p>
          <a:p>
            <a:pPr indent="0" lvl="0" marL="0" marR="0" rtl="0" algn="l">
              <a:lnSpc>
                <a:spcPct val="100000"/>
              </a:lnSpc>
              <a:spcBef>
                <a:spcPts val="0"/>
              </a:spcBef>
              <a:spcAft>
                <a:spcPts val="0"/>
              </a:spcAft>
              <a:buClr>
                <a:srgbClr val="000000"/>
              </a:buClr>
              <a:buSzPct val="100000"/>
              <a:buFont typeface="Arial"/>
              <a:buChar char="•"/>
            </a:pPr>
            <a:r>
              <a:rPr b="0" baseline="0" i="0" lang="en" sz="1400" u="none" cap="none" strike="noStrike">
                <a:solidFill>
                  <a:srgbClr val="000000"/>
                </a:solidFill>
                <a:latin typeface="Arial"/>
                <a:ea typeface="Arial"/>
                <a:cs typeface="Arial"/>
                <a:sym typeface="Arial"/>
              </a:rPr>
              <a:t>An opportunity to observe </a:t>
            </a:r>
            <a:r>
              <a:rPr b="1" baseline="0" i="0" lang="en" sz="1400" u="sng" cap="none" strike="noStrike">
                <a:solidFill>
                  <a:srgbClr val="000000"/>
                </a:solidFill>
                <a:latin typeface="Arial"/>
                <a:ea typeface="Arial"/>
                <a:cs typeface="Arial"/>
                <a:sym typeface="Arial"/>
              </a:rPr>
              <a:t>argument writing strategies </a:t>
            </a:r>
          </a:p>
          <a:p>
            <a:pPr indent="0" lvl="0" marL="0" marR="0" rtl="0" algn="l">
              <a:lnSpc>
                <a:spcPct val="100000"/>
              </a:lnSpc>
              <a:spcBef>
                <a:spcPts val="0"/>
              </a:spcBef>
              <a:spcAft>
                <a:spcPts val="0"/>
              </a:spcAft>
              <a:buClr>
                <a:srgbClr val="000000"/>
              </a:buClr>
              <a:buSzPct val="25000"/>
              <a:buFont typeface="Arial"/>
              <a:buNone/>
            </a:pPr>
            <a:r>
              <a:rPr b="1" baseline="0" i="0" lang="en" sz="1400" u="none" cap="none" strike="noStrike">
                <a:solidFill>
                  <a:srgbClr val="000000"/>
                </a:solidFill>
                <a:latin typeface="Arial"/>
                <a:ea typeface="Arial"/>
                <a:cs typeface="Arial"/>
                <a:sym typeface="Arial"/>
              </a:rPr>
              <a:t>  </a:t>
            </a:r>
            <a:r>
              <a:rPr b="0" baseline="0" i="0" lang="en" sz="1400" u="none" cap="none" strike="noStrike">
                <a:solidFill>
                  <a:srgbClr val="000000"/>
                </a:solidFill>
                <a:latin typeface="Arial"/>
                <a:ea typeface="Arial"/>
                <a:cs typeface="Arial"/>
                <a:sym typeface="Arial"/>
              </a:rPr>
              <a:t>implemented in a classroom</a:t>
            </a:r>
          </a:p>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ct val="25000"/>
              <a:buFont typeface="Arial"/>
              <a:buNone/>
            </a:pPr>
            <a:r>
              <a:rPr b="1" baseline="0" i="0" lang="en" sz="1400" u="none" cap="none" strike="noStrike">
                <a:solidFill>
                  <a:srgbClr val="000000"/>
                </a:solidFill>
                <a:latin typeface="Arial"/>
                <a:ea typeface="Arial"/>
                <a:cs typeface="Arial"/>
                <a:sym typeface="Arial"/>
              </a:rPr>
              <a:t>What this IS NOT. . .</a:t>
            </a:r>
          </a:p>
          <a:p>
            <a:pPr indent="0" lvl="0" marL="0" marR="0" rtl="0" algn="l">
              <a:lnSpc>
                <a:spcPct val="100000"/>
              </a:lnSpc>
              <a:spcBef>
                <a:spcPts val="0"/>
              </a:spcBef>
              <a:spcAft>
                <a:spcPts val="0"/>
              </a:spcAft>
              <a:buClr>
                <a:srgbClr val="000000"/>
              </a:buClr>
              <a:buSzPct val="100000"/>
              <a:buFont typeface="Arial"/>
              <a:buChar char="•"/>
            </a:pPr>
            <a:r>
              <a:rPr b="0" baseline="0" i="0" lang="en" sz="1400" u="none" cap="none" strike="noStrike">
                <a:solidFill>
                  <a:srgbClr val="000000"/>
                </a:solidFill>
                <a:latin typeface="Arial"/>
                <a:ea typeface="Arial"/>
                <a:cs typeface="Arial"/>
                <a:sym typeface="Arial"/>
              </a:rPr>
              <a:t>An observation of mentor teachers’ teaching styles</a:t>
            </a:r>
          </a:p>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8890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pic>
        <p:nvPicPr>
          <p:cNvPr id="424" name="Shape 424"/>
          <p:cNvPicPr preferRelativeResize="0"/>
          <p:nvPr/>
        </p:nvPicPr>
        <p:blipFill rotWithShape="1">
          <a:blip r:embed="rId5">
            <a:alphaModFix/>
          </a:blip>
          <a:srcRect b="0" l="0" r="0" t="0"/>
          <a:stretch/>
        </p:blipFill>
        <p:spPr>
          <a:xfrm>
            <a:off x="4800600" y="1885950"/>
            <a:ext cx="2466427" cy="2514599"/>
          </a:xfrm>
          <a:prstGeom prst="rect">
            <a:avLst/>
          </a:prstGeom>
          <a:noFill/>
          <a:ln>
            <a:noFill/>
          </a:ln>
        </p:spPr>
      </p:pic>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2000"/>
                                        <p:tgtEl>
                                          <p:spTgt spid="424"/>
                                        </p:tgtEl>
                                      </p:cBhvr>
                                    </p:animEffect>
                                    <p:set>
                                      <p:cBhvr>
                                        <p:cTn dur="1" fill="hold">
                                          <p:stCondLst>
                                            <p:cond delay="2000"/>
                                          </p:stCondLst>
                                        </p:cTn>
                                        <p:tgtEl>
                                          <p:spTgt spid="424"/>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28" name="Shape 428"/>
        <p:cNvGrpSpPr/>
        <p:nvPr/>
      </p:nvGrpSpPr>
      <p:grpSpPr>
        <a:xfrm>
          <a:off x="0" y="0"/>
          <a:ext cx="0" cy="0"/>
          <a:chOff x="0" y="0"/>
          <a:chExt cx="0" cy="0"/>
        </a:xfrm>
      </p:grpSpPr>
      <p:sp>
        <p:nvSpPr>
          <p:cNvPr id="429" name="Shape 429"/>
          <p:cNvSpPr txBox="1"/>
          <p:nvPr>
            <p:ph type="title"/>
          </p:nvPr>
        </p:nvSpPr>
        <p:spPr>
          <a:xfrm>
            <a:off x="457200" y="154482"/>
            <a:ext cx="8229600" cy="6430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1" baseline="0" i="0" sz="3600" u="none" cap="none" strike="noStrike">
              <a:solidFill>
                <a:schemeClr val="dk1"/>
              </a:solidFill>
              <a:latin typeface="Arial"/>
              <a:ea typeface="Arial"/>
              <a:cs typeface="Arial"/>
              <a:sym typeface="Arial"/>
            </a:endParaRPr>
          </a:p>
        </p:txBody>
      </p:sp>
      <p:sp>
        <p:nvSpPr>
          <p:cNvPr id="430" name="Shape 430"/>
          <p:cNvSpPr txBox="1"/>
          <p:nvPr>
            <p:ph idx="1" type="body"/>
          </p:nvPr>
        </p:nvSpPr>
        <p:spPr>
          <a:xfrm>
            <a:off x="457200" y="900112"/>
            <a:ext cx="8229600" cy="2794274"/>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431" name="Shape 431"/>
          <p:cNvPicPr preferRelativeResize="0"/>
          <p:nvPr/>
        </p:nvPicPr>
        <p:blipFill rotWithShape="1">
          <a:blip r:embed="rId3">
            <a:alphaModFix/>
          </a:blip>
          <a:srcRect b="0" l="0" r="0" t="0"/>
          <a:stretch/>
        </p:blipFill>
        <p:spPr>
          <a:xfrm>
            <a:off x="1756600" y="45125"/>
            <a:ext cx="5143499" cy="5143499"/>
          </a:xfrm>
          <a:prstGeom prst="rect">
            <a:avLst/>
          </a:prstGeom>
          <a:noFill/>
          <a:ln>
            <a:noFill/>
          </a:ln>
        </p:spPr>
      </p:pic>
      <p:pic>
        <p:nvPicPr>
          <p:cNvPr id="432" name="Shape 432"/>
          <p:cNvPicPr preferRelativeResize="0"/>
          <p:nvPr/>
        </p:nvPicPr>
        <p:blipFill rotWithShape="1">
          <a:blip r:embed="rId4">
            <a:alphaModFix/>
          </a:blip>
          <a:srcRect b="0" l="0" r="0" t="0"/>
          <a:stretch/>
        </p:blipFill>
        <p:spPr>
          <a:xfrm>
            <a:off x="7138785" y="370160"/>
            <a:ext cx="1713600" cy="683699"/>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457200" y="205978"/>
            <a:ext cx="8229600" cy="8572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rgbClr val="000000"/>
                </a:solidFill>
                <a:latin typeface="Arial"/>
                <a:ea typeface="Arial"/>
                <a:cs typeface="Arial"/>
                <a:sym typeface="Arial"/>
              </a:rPr>
              <a:t>Goals:  What We Will Learn</a:t>
            </a:r>
          </a:p>
        </p:txBody>
      </p:sp>
      <p:sp>
        <p:nvSpPr>
          <p:cNvPr id="137" name="Shape 137"/>
          <p:cNvSpPr txBox="1"/>
          <p:nvPr>
            <p:ph idx="1" type="body"/>
          </p:nvPr>
        </p:nvSpPr>
        <p:spPr>
          <a:xfrm>
            <a:off x="457200" y="1200150"/>
            <a:ext cx="8229600" cy="3725775"/>
          </a:xfrm>
          <a:prstGeom prst="rect">
            <a:avLst/>
          </a:prstGeom>
          <a:noFill/>
          <a:ln>
            <a:noFill/>
          </a:ln>
        </p:spPr>
        <p:txBody>
          <a:bodyPr anchorCtr="0" anchor="t" bIns="91425" lIns="91425" rIns="91425" tIns="91425">
            <a:noAutofit/>
          </a:bodyPr>
          <a:lstStyle/>
          <a:p>
            <a:pPr indent="-228600" lvl="0" marL="45720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How to teach Argument Writing by Implementing the first mini unit:  Informal Argument</a:t>
            </a: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p:txBody>
      </p:sp>
      <p:pic>
        <p:nvPicPr>
          <p:cNvPr id="138" name="Shape 138"/>
          <p:cNvPicPr preferRelativeResize="0"/>
          <p:nvPr/>
        </p:nvPicPr>
        <p:blipFill rotWithShape="1">
          <a:blip r:embed="rId3">
            <a:alphaModFix/>
          </a:blip>
          <a:srcRect b="0" l="0" r="0" t="0"/>
          <a:stretch/>
        </p:blipFill>
        <p:spPr>
          <a:xfrm>
            <a:off x="7138785" y="370160"/>
            <a:ext cx="1713600" cy="683699"/>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sp>
        <p:nvSpPr>
          <p:cNvPr id="143" name="Shape 143"/>
          <p:cNvSpPr txBox="1"/>
          <p:nvPr>
            <p:ph type="title"/>
          </p:nvPr>
        </p:nvSpPr>
        <p:spPr>
          <a:xfrm>
            <a:off x="457200" y="205978"/>
            <a:ext cx="8229600" cy="8572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Agenda:  How We Will Learn</a:t>
            </a:r>
          </a:p>
        </p:txBody>
      </p:sp>
      <p:sp>
        <p:nvSpPr>
          <p:cNvPr id="144" name="Shape 144"/>
          <p:cNvSpPr txBox="1"/>
          <p:nvPr>
            <p:ph idx="1" type="body"/>
          </p:nvPr>
        </p:nvSpPr>
        <p:spPr>
          <a:xfrm>
            <a:off x="457200" y="1200150"/>
            <a:ext cx="8229600" cy="3725775"/>
          </a:xfrm>
          <a:prstGeom prst="rect">
            <a:avLst/>
          </a:prstGeom>
          <a:noFill/>
          <a:ln>
            <a:noFill/>
          </a:ln>
        </p:spPr>
        <p:txBody>
          <a:bodyPr anchorCtr="0" anchor="t" bIns="91425" lIns="91425" rIns="91425" tIns="91425">
            <a:noAutofit/>
          </a:bodyPr>
          <a:lstStyle/>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Co-Create norms for our work</a:t>
            </a:r>
          </a:p>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Engage in “deconstructing” an informal argument lesson</a:t>
            </a:r>
          </a:p>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Utilize a coding strategy to build understanding of argument writing</a:t>
            </a:r>
          </a:p>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Observe a mentor lesson</a:t>
            </a:r>
          </a:p>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Debrief the mentor lesson</a:t>
            </a:r>
          </a:p>
          <a:p>
            <a:pPr indent="-419100" lvl="0" marL="457200" marR="0" rtl="0" algn="l">
              <a:lnSpc>
                <a:spcPct val="100000"/>
              </a:lnSpc>
              <a:spcBef>
                <a:spcPts val="0"/>
              </a:spcBef>
              <a:spcAft>
                <a:spcPts val="0"/>
              </a:spcAft>
              <a:buClr>
                <a:schemeClr val="dk1"/>
              </a:buClr>
              <a:buSzPct val="100000"/>
              <a:buFont typeface="Arial"/>
              <a:buChar char="•"/>
            </a:pPr>
            <a:r>
              <a:rPr b="0" baseline="0" i="0" lang="en" sz="2800" u="none" cap="none" strike="noStrike">
                <a:solidFill>
                  <a:schemeClr val="dk1"/>
                </a:solidFill>
                <a:latin typeface="Arial"/>
                <a:ea typeface="Arial"/>
                <a:cs typeface="Arial"/>
                <a:sym typeface="Arial"/>
              </a:rPr>
              <a:t>Plan for teaching Reality TV mini-unit</a:t>
            </a:r>
          </a:p>
          <a:p>
            <a:pPr indent="0" lvl="0" marL="0" marR="0" rtl="0" algn="l">
              <a:lnSpc>
                <a:spcPct val="100000"/>
              </a:lnSpc>
              <a:spcBef>
                <a:spcPts val="0"/>
              </a:spcBef>
              <a:spcAft>
                <a:spcPts val="0"/>
              </a:spcAft>
              <a:buClr>
                <a:schemeClr val="dk1"/>
              </a:buClr>
              <a:buFont typeface="Arial"/>
              <a:buNone/>
            </a:pPr>
            <a:r>
              <a:t/>
            </a:r>
            <a:endParaRPr b="0" baseline="0" i="0" sz="2800" u="none" cap="none" strike="noStrike">
              <a:solidFill>
                <a:schemeClr val="dk1"/>
              </a:solidFill>
              <a:latin typeface="Arial"/>
              <a:ea typeface="Arial"/>
              <a:cs typeface="Arial"/>
              <a:sym typeface="Arial"/>
            </a:endParaRPr>
          </a:p>
        </p:txBody>
      </p:sp>
      <p:pic>
        <p:nvPicPr>
          <p:cNvPr id="145" name="Shape 145"/>
          <p:cNvPicPr preferRelativeResize="0"/>
          <p:nvPr/>
        </p:nvPicPr>
        <p:blipFill rotWithShape="1">
          <a:blip r:embed="rId3">
            <a:alphaModFix/>
          </a:blip>
          <a:srcRect b="0" l="0" r="0" t="0"/>
          <a:stretch/>
        </p:blipFill>
        <p:spPr>
          <a:xfrm>
            <a:off x="7315200" y="133350"/>
            <a:ext cx="1713600" cy="683699"/>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457200" y="205978"/>
            <a:ext cx="8229600" cy="8572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rgbClr val="000000"/>
                </a:solidFill>
                <a:latin typeface="Arial"/>
                <a:ea typeface="Arial"/>
                <a:cs typeface="Arial"/>
                <a:sym typeface="Arial"/>
              </a:rPr>
              <a:t>Purpose/ Non-Purpose</a:t>
            </a:r>
          </a:p>
        </p:txBody>
      </p:sp>
      <p:sp>
        <p:nvSpPr>
          <p:cNvPr id="151" name="Shape 151"/>
          <p:cNvSpPr txBox="1"/>
          <p:nvPr>
            <p:ph idx="1" type="body"/>
          </p:nvPr>
        </p:nvSpPr>
        <p:spPr>
          <a:xfrm>
            <a:off x="457200" y="1200150"/>
            <a:ext cx="8229600" cy="3725775"/>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000" u="sng" cap="none" strike="noStrike">
                <a:solidFill>
                  <a:schemeClr val="dk1"/>
                </a:solidFill>
                <a:latin typeface="Arial"/>
                <a:ea typeface="Arial"/>
                <a:cs typeface="Arial"/>
                <a:sym typeface="Arial"/>
              </a:rPr>
              <a:t>Purpose:</a:t>
            </a:r>
            <a:r>
              <a:rPr b="0" baseline="0" i="0" lang="en" sz="3000" u="none" cap="none" strike="noStrike">
                <a:solidFill>
                  <a:schemeClr val="dk1"/>
                </a:solidFill>
                <a:latin typeface="Arial"/>
                <a:ea typeface="Arial"/>
                <a:cs typeface="Arial"/>
                <a:sym typeface="Arial"/>
              </a:rPr>
              <a:t> Offer support as we co-create knowledge about argument writing</a:t>
            </a: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ct val="25000"/>
              <a:buFont typeface="Arial"/>
              <a:buNone/>
            </a:pPr>
            <a:r>
              <a:rPr b="1" baseline="0" i="0" lang="en" sz="3000" u="sng" cap="none" strike="noStrike">
                <a:solidFill>
                  <a:schemeClr val="dk1"/>
                </a:solidFill>
                <a:latin typeface="Arial"/>
                <a:ea typeface="Arial"/>
                <a:cs typeface="Arial"/>
                <a:sym typeface="Arial"/>
              </a:rPr>
              <a:t>Non-Purpose: </a:t>
            </a:r>
            <a:r>
              <a:rPr b="0" baseline="0" i="0" lang="en" sz="3000" u="none" cap="none" strike="noStrike">
                <a:solidFill>
                  <a:schemeClr val="dk1"/>
                </a:solidFill>
                <a:latin typeface="Arial"/>
                <a:ea typeface="Arial"/>
                <a:cs typeface="Arial"/>
                <a:sym typeface="Arial"/>
              </a:rPr>
              <a:t>  To leave you isolated in this new learning.</a:t>
            </a: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p:txBody>
      </p:sp>
      <p:pic>
        <p:nvPicPr>
          <p:cNvPr id="152" name="Shape 152"/>
          <p:cNvPicPr preferRelativeResize="0"/>
          <p:nvPr/>
        </p:nvPicPr>
        <p:blipFill rotWithShape="1">
          <a:blip r:embed="rId3">
            <a:alphaModFix/>
          </a:blip>
          <a:srcRect b="0" l="0" r="0" t="0"/>
          <a:stretch/>
        </p:blipFill>
        <p:spPr>
          <a:xfrm>
            <a:off x="7138785" y="370160"/>
            <a:ext cx="1713600" cy="68369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6" name="Shape 156"/>
        <p:cNvGrpSpPr/>
        <p:nvPr/>
      </p:nvGrpSpPr>
      <p:grpSpPr>
        <a:xfrm>
          <a:off x="0" y="0"/>
          <a:ext cx="0" cy="0"/>
          <a:chOff x="0" y="0"/>
          <a:chExt cx="0" cy="0"/>
        </a:xfrm>
      </p:grpSpPr>
      <p:sp>
        <p:nvSpPr>
          <p:cNvPr id="157" name="Shape 157"/>
          <p:cNvSpPr txBox="1"/>
          <p:nvPr>
            <p:ph type="title"/>
          </p:nvPr>
        </p:nvSpPr>
        <p:spPr>
          <a:xfrm>
            <a:off x="457200" y="205978"/>
            <a:ext cx="8229600" cy="8572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Font typeface="Arial"/>
              <a:buNone/>
            </a:pPr>
            <a:r>
              <a:t/>
            </a:r>
            <a:endParaRPr b="1" baseline="0" i="0" sz="3600" u="none" cap="none" strike="noStrike">
              <a:solidFill>
                <a:schemeClr val="dk1"/>
              </a:solidFill>
              <a:latin typeface="Arial"/>
              <a:ea typeface="Arial"/>
              <a:cs typeface="Arial"/>
              <a:sym typeface="Arial"/>
            </a:endParaRPr>
          </a:p>
        </p:txBody>
      </p:sp>
      <p:sp>
        <p:nvSpPr>
          <p:cNvPr id="158" name="Shape 158"/>
          <p:cNvSpPr txBox="1"/>
          <p:nvPr>
            <p:ph idx="1" type="body"/>
          </p:nvPr>
        </p:nvSpPr>
        <p:spPr>
          <a:xfrm>
            <a:off x="2743200" y="1200150"/>
            <a:ext cx="5943598" cy="3725698"/>
          </a:xfrm>
          <a:prstGeom prst="rect">
            <a:avLst/>
          </a:prstGeom>
          <a:noFill/>
          <a:ln>
            <a:noFill/>
          </a:ln>
        </p:spPr>
        <p:txBody>
          <a:bodyPr anchorCtr="0" anchor="t" bIns="91425" lIns="91425" rIns="91425" tIns="91425">
            <a:noAutofit/>
          </a:bodyPr>
          <a:lstStyle/>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Please take care of your personal needs.</a:t>
            </a:r>
          </a:p>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We will take a morning break.</a:t>
            </a:r>
          </a:p>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Please place phones on vibrate.</a:t>
            </a:r>
          </a:p>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Questions? Post them on the Parking Lot.</a:t>
            </a:r>
          </a:p>
          <a:p>
            <a:pPr indent="-419100" lvl="0" marL="457200" marR="0" rtl="0" algn="l">
              <a:lnSpc>
                <a:spcPct val="100000"/>
              </a:lnSpc>
              <a:spcBef>
                <a:spcPts val="0"/>
              </a:spcBef>
              <a:spcAft>
                <a:spcPts val="0"/>
              </a:spcAft>
              <a:buClr>
                <a:schemeClr val="dk1"/>
              </a:buClr>
              <a:buSzPct val="100000"/>
              <a:buFont typeface="Arial"/>
              <a:buChar char="●"/>
            </a:pPr>
            <a:r>
              <a:rPr b="0" baseline="0" i="0" lang="en" sz="3000" u="none" cap="none" strike="noStrike">
                <a:solidFill>
                  <a:schemeClr val="dk1"/>
                </a:solidFill>
                <a:latin typeface="Arial"/>
                <a:ea typeface="Arial"/>
                <a:cs typeface="Arial"/>
                <a:sym typeface="Arial"/>
              </a:rPr>
              <a:t>Clear your mind Post-its</a:t>
            </a:r>
          </a:p>
        </p:txBody>
      </p:sp>
      <p:pic>
        <p:nvPicPr>
          <p:cNvPr id="159" name="Shape 159"/>
          <p:cNvPicPr preferRelativeResize="0"/>
          <p:nvPr/>
        </p:nvPicPr>
        <p:blipFill rotWithShape="1">
          <a:blip r:embed="rId3">
            <a:alphaModFix/>
          </a:blip>
          <a:srcRect b="0" l="0" r="0" t="0"/>
          <a:stretch/>
        </p:blipFill>
        <p:spPr>
          <a:xfrm>
            <a:off x="457200" y="205962"/>
            <a:ext cx="2286000" cy="2043111"/>
          </a:xfrm>
          <a:prstGeom prst="rect">
            <a:avLst/>
          </a:prstGeom>
          <a:noFill/>
          <a:ln>
            <a:noFill/>
          </a:ln>
        </p:spPr>
      </p:pic>
      <p:pic>
        <p:nvPicPr>
          <p:cNvPr id="160" name="Shape 160"/>
          <p:cNvPicPr preferRelativeResize="0"/>
          <p:nvPr/>
        </p:nvPicPr>
        <p:blipFill rotWithShape="1">
          <a:blip r:embed="rId4">
            <a:alphaModFix/>
          </a:blip>
          <a:srcRect b="0" l="0" r="0" t="0"/>
          <a:stretch/>
        </p:blipFill>
        <p:spPr>
          <a:xfrm>
            <a:off x="7138785" y="370160"/>
            <a:ext cx="1713600" cy="683699"/>
          </a:xfrm>
          <a:prstGeom prst="rect">
            <a:avLst/>
          </a:prstGeom>
          <a:noFill/>
          <a:ln>
            <a:noFill/>
          </a:ln>
        </p:spPr>
      </p:pic>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4" name="Shape 164"/>
        <p:cNvGrpSpPr/>
        <p:nvPr/>
      </p:nvGrpSpPr>
      <p:grpSpPr>
        <a:xfrm>
          <a:off x="0" y="0"/>
          <a:ext cx="0" cy="0"/>
          <a:chOff x="0" y="0"/>
          <a:chExt cx="0" cy="0"/>
        </a:xfrm>
      </p:grpSpPr>
      <p:sp>
        <p:nvSpPr>
          <p:cNvPr id="165" name="Shape 165"/>
          <p:cNvSpPr txBox="1"/>
          <p:nvPr>
            <p:ph type="title"/>
          </p:nvPr>
        </p:nvSpPr>
        <p:spPr>
          <a:xfrm>
            <a:off x="457200" y="205978"/>
            <a:ext cx="8229600" cy="8572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Reconnect!</a:t>
            </a:r>
          </a:p>
        </p:txBody>
      </p:sp>
      <p:sp>
        <p:nvSpPr>
          <p:cNvPr id="166" name="Shape 166"/>
          <p:cNvSpPr txBox="1"/>
          <p:nvPr>
            <p:ph idx="1" type="body"/>
          </p:nvPr>
        </p:nvSpPr>
        <p:spPr>
          <a:xfrm>
            <a:off x="457200" y="1200150"/>
            <a:ext cx="8229600" cy="3725775"/>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0" baseline="0" i="0" lang="en" sz="3000" u="none" cap="none" strike="noStrike">
                <a:solidFill>
                  <a:schemeClr val="dk1"/>
                </a:solidFill>
                <a:latin typeface="Arial"/>
                <a:ea typeface="Arial"/>
                <a:cs typeface="Arial"/>
                <a:sym typeface="Arial"/>
              </a:rPr>
              <a:t>What has been your </a:t>
            </a:r>
            <a:r>
              <a:rPr b="1" baseline="0" i="0" lang="en" sz="3000" u="none" cap="none" strike="noStrike">
                <a:solidFill>
                  <a:schemeClr val="dk1"/>
                </a:solidFill>
                <a:latin typeface="Arial"/>
                <a:ea typeface="Arial"/>
                <a:cs typeface="Arial"/>
                <a:sym typeface="Arial"/>
              </a:rPr>
              <a:t>greatest surprise </a:t>
            </a:r>
            <a:r>
              <a:rPr b="0" baseline="0" i="0" lang="en" sz="3000" u="none" cap="none" strike="noStrike">
                <a:solidFill>
                  <a:schemeClr val="dk1"/>
                </a:solidFill>
                <a:latin typeface="Arial"/>
                <a:ea typeface="Arial"/>
                <a:cs typeface="Arial"/>
                <a:sym typeface="Arial"/>
              </a:rPr>
              <a:t>as you introduced and practiced routine argument writing with your students?</a:t>
            </a:r>
          </a:p>
          <a:p>
            <a:pPr indent="0" lvl="0" marL="0" marR="0" rtl="0" algn="l">
              <a:lnSpc>
                <a:spcPct val="100000"/>
              </a:lnSpc>
              <a:spcBef>
                <a:spcPts val="0"/>
              </a:spcBef>
              <a:spcAft>
                <a:spcPts val="0"/>
              </a:spcAft>
              <a:buClr>
                <a:schemeClr val="dk1"/>
              </a:buClr>
              <a:buSzPct val="25000"/>
              <a:buFont typeface="Arial"/>
              <a:buNone/>
            </a:pPr>
            <a:r>
              <a:rPr b="0" baseline="0" i="0" lang="en" sz="3000" u="none" cap="none" strike="noStrike">
                <a:solidFill>
                  <a:schemeClr val="dk1"/>
                </a:solidFill>
                <a:latin typeface="Arial"/>
                <a:ea typeface="Arial"/>
                <a:cs typeface="Arial"/>
                <a:sym typeface="Arial"/>
              </a:rPr>
              <a:t>                </a:t>
            </a:r>
          </a:p>
          <a:p>
            <a:pPr indent="0" lvl="0" marL="0" marR="0" rtl="0" algn="l">
              <a:lnSpc>
                <a:spcPct val="100000"/>
              </a:lnSpc>
              <a:spcBef>
                <a:spcPts val="0"/>
              </a:spcBef>
              <a:spcAft>
                <a:spcPts val="0"/>
              </a:spcAft>
              <a:buClr>
                <a:schemeClr val="dk1"/>
              </a:buClr>
              <a:buSzPct val="25000"/>
              <a:buFont typeface="Arial"/>
              <a:buNone/>
            </a:pPr>
            <a:r>
              <a:rPr b="0" baseline="0" i="0" lang="en" sz="3000" u="none" cap="none" strike="noStrike">
                <a:solidFill>
                  <a:schemeClr val="dk1"/>
                </a:solidFill>
                <a:latin typeface="Arial"/>
                <a:ea typeface="Arial"/>
                <a:cs typeface="Arial"/>
                <a:sym typeface="Arial"/>
              </a:rPr>
              <a:t>What are you noticing as students try out routine argument writing?</a:t>
            </a:r>
          </a:p>
          <a:p>
            <a:pPr indent="0" lvl="0" marL="0" marR="0" rtl="0" algn="l">
              <a:lnSpc>
                <a:spcPct val="100000"/>
              </a:lnSpc>
              <a:spcBef>
                <a:spcPts val="0"/>
              </a:spcBef>
              <a:spcAft>
                <a:spcPts val="0"/>
              </a:spcAft>
              <a:buClr>
                <a:schemeClr val="dk1"/>
              </a:buClr>
              <a:buFont typeface="Arial"/>
              <a:buNone/>
            </a:pPr>
            <a:r>
              <a:t/>
            </a:r>
            <a:endParaRPr b="0" baseline="0" i="0" sz="3000" u="none" cap="none" strike="noStrike">
              <a:solidFill>
                <a:schemeClr val="dk1"/>
              </a:solidFill>
              <a:latin typeface="Arial"/>
              <a:ea typeface="Arial"/>
              <a:cs typeface="Arial"/>
              <a:sym typeface="Arial"/>
            </a:endParaRPr>
          </a:p>
        </p:txBody>
      </p:sp>
      <p:pic>
        <p:nvPicPr>
          <p:cNvPr id="167" name="Shape 167"/>
          <p:cNvPicPr preferRelativeResize="0"/>
          <p:nvPr/>
        </p:nvPicPr>
        <p:blipFill rotWithShape="1">
          <a:blip r:embed="rId3">
            <a:alphaModFix/>
          </a:blip>
          <a:srcRect b="0" l="0" r="0" t="0"/>
          <a:stretch/>
        </p:blipFill>
        <p:spPr>
          <a:xfrm>
            <a:off x="7084660" y="54334"/>
            <a:ext cx="1713600" cy="683699"/>
          </a:xfrm>
          <a:prstGeom prst="rect">
            <a:avLst/>
          </a:prstGeom>
          <a:noFill/>
          <a:ln>
            <a:noFill/>
          </a:ln>
        </p:spPr>
      </p:pic>
      <p:pic>
        <p:nvPicPr>
          <p:cNvPr id="168" name="Shape 168"/>
          <p:cNvPicPr preferRelativeResize="0"/>
          <p:nvPr/>
        </p:nvPicPr>
        <p:blipFill rotWithShape="1">
          <a:blip r:embed="rId4">
            <a:alphaModFix/>
          </a:blip>
          <a:srcRect b="0" l="0" r="0" t="0"/>
          <a:stretch/>
        </p:blipFill>
        <p:spPr>
          <a:xfrm>
            <a:off x="7620000" y="2876550"/>
            <a:ext cx="1234735" cy="2266949"/>
          </a:xfrm>
          <a:prstGeom prst="rect">
            <a:avLst/>
          </a:prstGeom>
          <a:noFill/>
          <a:ln>
            <a:noFill/>
          </a:ln>
        </p:spPr>
      </p:pic>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7" name="Shape 247"/>
        <p:cNvGrpSpPr/>
        <p:nvPr/>
      </p:nvGrpSpPr>
      <p:grpSpPr>
        <a:xfrm>
          <a:off x="0" y="0"/>
          <a:ext cx="0" cy="0"/>
          <a:chOff x="0" y="0"/>
          <a:chExt cx="0" cy="0"/>
        </a:xfrm>
      </p:grpSpPr>
      <p:sp>
        <p:nvSpPr>
          <p:cNvPr id="248" name="Shape 248"/>
          <p:cNvSpPr txBox="1"/>
          <p:nvPr>
            <p:ph type="title"/>
          </p:nvPr>
        </p:nvSpPr>
        <p:spPr>
          <a:xfrm>
            <a:off x="457200" y="205978"/>
            <a:ext cx="8229600" cy="857250"/>
          </a:xfrm>
          <a:prstGeom prst="rect">
            <a:avLst/>
          </a:prstGeom>
          <a:noFill/>
          <a:ln>
            <a:noFill/>
          </a:ln>
        </p:spPr>
        <p:txBody>
          <a:bodyPr anchorCtr="0" anchor="ctr"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baseline="0" i="0" lang="en" sz="4400" u="none" cap="none" strike="noStrike">
                <a:solidFill>
                  <a:schemeClr val="dk1"/>
                </a:solidFill>
                <a:latin typeface="Calibri"/>
                <a:ea typeface="Calibri"/>
                <a:cs typeface="Calibri"/>
                <a:sym typeface="Calibri"/>
              </a:rPr>
              <a:t>Co-Creating Norms</a:t>
            </a:r>
          </a:p>
        </p:txBody>
      </p:sp>
      <p:sp>
        <p:nvSpPr>
          <p:cNvPr id="249" name="Shape 249"/>
          <p:cNvSpPr txBox="1"/>
          <p:nvPr>
            <p:ph idx="1" type="body"/>
          </p:nvPr>
        </p:nvSpPr>
        <p:spPr>
          <a:xfrm>
            <a:off x="457200" y="914400"/>
            <a:ext cx="8229600" cy="3680222"/>
          </a:xfrm>
          <a:prstGeom prst="rect">
            <a:avLst/>
          </a:prstGeom>
          <a:noFill/>
          <a:ln>
            <a:noFill/>
          </a:ln>
        </p:spPr>
        <p:txBody>
          <a:bodyPr anchorCtr="0" anchor="t" bIns="45700" lIns="91425" rIns="91425" tIns="45700">
            <a:noAutofit/>
          </a:bodyPr>
          <a:lstStyle/>
          <a:p>
            <a:pPr indent="-165100" lvl="0" marL="342900" marR="0" rtl="0" algn="l">
              <a:lnSpc>
                <a:spcPct val="80000"/>
              </a:lnSpc>
              <a:spcBef>
                <a:spcPts val="0"/>
              </a:spcBef>
              <a:spcAft>
                <a:spcPts val="0"/>
              </a:spcAft>
              <a:buClr>
                <a:schemeClr val="dk1"/>
              </a:buClr>
              <a:buFont typeface="Arial"/>
              <a:buNone/>
            </a:pPr>
            <a:r>
              <a:t/>
            </a:r>
            <a:endParaRPr b="0" baseline="0" i="0" sz="2800" u="none" cap="none" strike="noStrike">
              <a:solidFill>
                <a:schemeClr val="dk1"/>
              </a:solidFill>
              <a:latin typeface="Calibri"/>
              <a:ea typeface="Calibri"/>
              <a:cs typeface="Calibri"/>
              <a:sym typeface="Calibri"/>
            </a:endParaRPr>
          </a:p>
        </p:txBody>
      </p:sp>
      <p:pic>
        <p:nvPicPr>
          <p:cNvPr id="250" name="Shape 250"/>
          <p:cNvPicPr preferRelativeResize="0"/>
          <p:nvPr/>
        </p:nvPicPr>
        <p:blipFill rotWithShape="1">
          <a:blip r:embed="rId3">
            <a:alphaModFix/>
          </a:blip>
          <a:srcRect b="0" l="0" r="0" t="0"/>
          <a:stretch/>
        </p:blipFill>
        <p:spPr>
          <a:xfrm>
            <a:off x="7084660" y="54334"/>
            <a:ext cx="1713600" cy="683699"/>
          </a:xfrm>
          <a:prstGeom prst="rect">
            <a:avLst/>
          </a:prstGeom>
          <a:noFill/>
          <a:ln>
            <a:noFill/>
          </a:ln>
        </p:spPr>
      </p:pic>
      <p:pic>
        <p:nvPicPr>
          <p:cNvPr id="251" name="Shape 251"/>
          <p:cNvPicPr preferRelativeResize="0"/>
          <p:nvPr/>
        </p:nvPicPr>
        <p:blipFill rotWithShape="1">
          <a:blip r:embed="rId4">
            <a:alphaModFix/>
          </a:blip>
          <a:srcRect b="0" l="0" r="0" t="0"/>
          <a:stretch/>
        </p:blipFill>
        <p:spPr>
          <a:xfrm>
            <a:off x="1676400" y="971550"/>
            <a:ext cx="6019799" cy="3905318"/>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0" name="Shape 280"/>
        <p:cNvGrpSpPr/>
        <p:nvPr/>
      </p:nvGrpSpPr>
      <p:grpSpPr>
        <a:xfrm>
          <a:off x="0" y="0"/>
          <a:ext cx="0" cy="0"/>
          <a:chOff x="0" y="0"/>
          <a:chExt cx="0" cy="0"/>
        </a:xfrm>
      </p:grpSpPr>
      <p:sp>
        <p:nvSpPr>
          <p:cNvPr id="281" name="Shape 281"/>
          <p:cNvSpPr txBox="1"/>
          <p:nvPr>
            <p:ph type="title"/>
          </p:nvPr>
        </p:nvSpPr>
        <p:spPr>
          <a:xfrm>
            <a:off x="311700" y="445025"/>
            <a:ext cx="8520599" cy="5726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chemeClr val="dk1"/>
              </a:buClr>
              <a:buSzPct val="25000"/>
              <a:buFont typeface="Arial"/>
              <a:buNone/>
            </a:pPr>
            <a:r>
              <a:rPr b="1" baseline="0" i="0" lang="en" sz="3600" u="none" cap="none" strike="noStrike">
                <a:solidFill>
                  <a:schemeClr val="dk1"/>
                </a:solidFill>
                <a:latin typeface="Arial"/>
                <a:ea typeface="Arial"/>
                <a:cs typeface="Arial"/>
                <a:sym typeface="Arial"/>
              </a:rPr>
              <a:t>Short Texts and Quick Responses</a:t>
            </a:r>
          </a:p>
        </p:txBody>
      </p:sp>
      <p:sp>
        <p:nvSpPr>
          <p:cNvPr id="282" name="Shape 282"/>
          <p:cNvSpPr txBox="1"/>
          <p:nvPr>
            <p:ph idx="1" type="body"/>
          </p:nvPr>
        </p:nvSpPr>
        <p:spPr>
          <a:xfrm>
            <a:off x="311700" y="1152475"/>
            <a:ext cx="8520599" cy="3416400"/>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3000" u="none" cap="none" strike="noStrike">
              <a:solidFill>
                <a:srgbClr val="000000"/>
              </a:solidFill>
              <a:latin typeface="Arial"/>
              <a:ea typeface="Arial"/>
              <a:cs typeface="Arial"/>
              <a:sym typeface="Arial"/>
            </a:endParaRPr>
          </a:p>
        </p:txBody>
      </p:sp>
      <p:pic>
        <p:nvPicPr>
          <p:cNvPr id="283" name="Shape 283"/>
          <p:cNvPicPr preferRelativeResize="0"/>
          <p:nvPr/>
        </p:nvPicPr>
        <p:blipFill rotWithShape="1">
          <a:blip r:embed="rId3">
            <a:alphaModFix/>
          </a:blip>
          <a:srcRect b="0" l="0" r="0" t="0"/>
          <a:stretch/>
        </p:blipFill>
        <p:spPr>
          <a:xfrm>
            <a:off x="1648961" y="1538301"/>
            <a:ext cx="5846075" cy="2439599"/>
          </a:xfrm>
          <a:prstGeom prst="rect">
            <a:avLst/>
          </a:prstGeom>
          <a:noFill/>
          <a:ln>
            <a:noFill/>
          </a:ln>
        </p:spPr>
      </p:pic>
      <p:pic>
        <p:nvPicPr>
          <p:cNvPr id="284" name="Shape 284"/>
          <p:cNvPicPr preferRelativeResize="0"/>
          <p:nvPr/>
        </p:nvPicPr>
        <p:blipFill rotWithShape="1">
          <a:blip r:embed="rId4">
            <a:alphaModFix/>
          </a:blip>
          <a:srcRect b="0" l="0" r="0" t="0"/>
          <a:stretch/>
        </p:blipFill>
        <p:spPr>
          <a:xfrm>
            <a:off x="7430400" y="0"/>
            <a:ext cx="1713600" cy="6836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696464"/>
      </a:dk2>
      <a:lt2>
        <a:srgbClr val="E9E5DC"/>
      </a:lt2>
      <a:accent1>
        <a:srgbClr val="742117"/>
      </a:accent1>
      <a:accent2>
        <a:srgbClr val="9B2D1F"/>
      </a:accent2>
      <a:accent3>
        <a:srgbClr val="A28E6A"/>
      </a:accent3>
      <a:accent4>
        <a:srgbClr val="956251"/>
      </a:accent4>
      <a:accent5>
        <a:srgbClr val="918485"/>
      </a:accent5>
      <a:accent6>
        <a:srgbClr val="993300"/>
      </a:accent6>
      <a:hlink>
        <a:srgbClr val="69240B"/>
      </a:hlink>
      <a:folHlink>
        <a:srgbClr val="96A9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light-gradien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